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63" r:id="rId6"/>
  </p:sldMasterIdLst>
  <p:sldIdLst>
    <p:sldId id="263" r:id="rId7"/>
    <p:sldId id="256" r:id="rId8"/>
    <p:sldId id="305" r:id="rId9"/>
    <p:sldId id="266" r:id="rId10"/>
    <p:sldId id="306" r:id="rId11"/>
    <p:sldId id="307" r:id="rId12"/>
    <p:sldId id="308" r:id="rId13"/>
    <p:sldId id="265" r:id="rId14"/>
    <p:sldId id="267" r:id="rId15"/>
    <p:sldId id="309" r:id="rId16"/>
    <p:sldId id="268" r:id="rId17"/>
    <p:sldId id="310" r:id="rId18"/>
    <p:sldId id="311" r:id="rId19"/>
    <p:sldId id="312" r:id="rId20"/>
    <p:sldId id="269" r:id="rId21"/>
    <p:sldId id="270" r:id="rId22"/>
    <p:sldId id="313" r:id="rId23"/>
    <p:sldId id="271" r:id="rId24"/>
    <p:sldId id="314" r:id="rId25"/>
    <p:sldId id="315" r:id="rId26"/>
    <p:sldId id="316" r:id="rId27"/>
    <p:sldId id="272" r:id="rId28"/>
    <p:sldId id="273" r:id="rId29"/>
    <p:sldId id="317" r:id="rId30"/>
    <p:sldId id="274" r:id="rId31"/>
    <p:sldId id="318" r:id="rId32"/>
    <p:sldId id="319" r:id="rId33"/>
    <p:sldId id="320" r:id="rId34"/>
    <p:sldId id="275" r:id="rId35"/>
    <p:sldId id="276" r:id="rId36"/>
    <p:sldId id="321" r:id="rId37"/>
    <p:sldId id="277" r:id="rId38"/>
    <p:sldId id="322" r:id="rId39"/>
    <p:sldId id="323" r:id="rId40"/>
    <p:sldId id="324" r:id="rId41"/>
    <p:sldId id="278" r:id="rId42"/>
    <p:sldId id="279" r:id="rId43"/>
    <p:sldId id="325" r:id="rId44"/>
    <p:sldId id="280" r:id="rId45"/>
    <p:sldId id="326" r:id="rId46"/>
    <p:sldId id="327" r:id="rId47"/>
    <p:sldId id="328" r:id="rId48"/>
    <p:sldId id="281" r:id="rId49"/>
    <p:sldId id="282" r:id="rId50"/>
    <p:sldId id="329" r:id="rId51"/>
    <p:sldId id="283" r:id="rId52"/>
    <p:sldId id="330" r:id="rId53"/>
    <p:sldId id="331" r:id="rId54"/>
    <p:sldId id="332" r:id="rId55"/>
    <p:sldId id="284" r:id="rId56"/>
    <p:sldId id="285" r:id="rId57"/>
    <p:sldId id="333" r:id="rId58"/>
    <p:sldId id="286" r:id="rId59"/>
    <p:sldId id="334" r:id="rId60"/>
    <p:sldId id="335" r:id="rId61"/>
    <p:sldId id="336" r:id="rId62"/>
    <p:sldId id="287" r:id="rId63"/>
    <p:sldId id="288" r:id="rId64"/>
    <p:sldId id="337" r:id="rId65"/>
    <p:sldId id="289" r:id="rId66"/>
    <p:sldId id="338" r:id="rId67"/>
    <p:sldId id="339" r:id="rId68"/>
    <p:sldId id="340" r:id="rId69"/>
    <p:sldId id="290" r:id="rId70"/>
    <p:sldId id="291" r:id="rId71"/>
    <p:sldId id="341" r:id="rId72"/>
    <p:sldId id="292" r:id="rId73"/>
    <p:sldId id="342" r:id="rId74"/>
    <p:sldId id="343" r:id="rId75"/>
    <p:sldId id="344" r:id="rId76"/>
    <p:sldId id="293" r:id="rId77"/>
    <p:sldId id="294" r:id="rId78"/>
    <p:sldId id="345" r:id="rId79"/>
    <p:sldId id="295" r:id="rId80"/>
    <p:sldId id="346" r:id="rId81"/>
    <p:sldId id="347" r:id="rId82"/>
    <p:sldId id="348" r:id="rId83"/>
    <p:sldId id="296" r:id="rId84"/>
    <p:sldId id="297" r:id="rId85"/>
    <p:sldId id="349" r:id="rId86"/>
    <p:sldId id="298" r:id="rId87"/>
    <p:sldId id="350" r:id="rId88"/>
    <p:sldId id="351" r:id="rId89"/>
    <p:sldId id="352" r:id="rId90"/>
    <p:sldId id="299" r:id="rId91"/>
    <p:sldId id="300" r:id="rId92"/>
    <p:sldId id="353" r:id="rId93"/>
    <p:sldId id="301" r:id="rId94"/>
    <p:sldId id="354" r:id="rId95"/>
    <p:sldId id="355" r:id="rId96"/>
    <p:sldId id="356" r:id="rId97"/>
    <p:sldId id="302" r:id="rId98"/>
    <p:sldId id="303" r:id="rId99"/>
    <p:sldId id="357" r:id="rId100"/>
    <p:sldId id="304" r:id="rId101"/>
    <p:sldId id="358" r:id="rId102"/>
    <p:sldId id="359" r:id="rId103"/>
    <p:sldId id="360" r:id="rId104"/>
    <p:sldId id="257" r:id="rId10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998FE7C4-4244-4827-80FD-14ED3A7FFE39}">
          <p14:sldIdLst>
            <p14:sldId id="263"/>
          </p14:sldIdLst>
        </p14:section>
        <p14:section name="Question 1" id="{0C2AD059-8FD0-444E-9A76-743293FB6357}">
          <p14:sldIdLst>
            <p14:sldId id="256"/>
            <p14:sldId id="305"/>
            <p14:sldId id="266"/>
            <p14:sldId id="306"/>
            <p14:sldId id="307"/>
            <p14:sldId id="308"/>
            <p14:sldId id="265"/>
          </p14:sldIdLst>
        </p14:section>
        <p14:section name="Question 2" id="{F94C211B-F952-4378-80A7-4AE06B71B36D}">
          <p14:sldIdLst>
            <p14:sldId id="267"/>
            <p14:sldId id="309"/>
            <p14:sldId id="268"/>
            <p14:sldId id="310"/>
            <p14:sldId id="311"/>
            <p14:sldId id="312"/>
            <p14:sldId id="269"/>
          </p14:sldIdLst>
        </p14:section>
        <p14:section name="Question 3" id="{11555149-3731-4EC6-94D4-9A9D7B58E4D1}">
          <p14:sldIdLst>
            <p14:sldId id="270"/>
            <p14:sldId id="313"/>
            <p14:sldId id="271"/>
            <p14:sldId id="314"/>
            <p14:sldId id="315"/>
            <p14:sldId id="316"/>
            <p14:sldId id="272"/>
          </p14:sldIdLst>
        </p14:section>
        <p14:section name="Question 4" id="{8BEBECA6-727E-4580-8617-2413B74FC396}">
          <p14:sldIdLst>
            <p14:sldId id="273"/>
            <p14:sldId id="317"/>
            <p14:sldId id="274"/>
            <p14:sldId id="318"/>
            <p14:sldId id="319"/>
            <p14:sldId id="320"/>
            <p14:sldId id="275"/>
          </p14:sldIdLst>
        </p14:section>
        <p14:section name="Question 5" id="{53CBBEB1-45B2-4961-BD7C-6726A4E30DC0}">
          <p14:sldIdLst>
            <p14:sldId id="276"/>
            <p14:sldId id="321"/>
            <p14:sldId id="277"/>
            <p14:sldId id="322"/>
            <p14:sldId id="323"/>
            <p14:sldId id="324"/>
            <p14:sldId id="278"/>
          </p14:sldIdLst>
        </p14:section>
        <p14:section name="Question 6" id="{194A2F3A-854B-4678-A12C-25D93C1D400A}">
          <p14:sldIdLst>
            <p14:sldId id="279"/>
            <p14:sldId id="325"/>
            <p14:sldId id="280"/>
            <p14:sldId id="326"/>
            <p14:sldId id="327"/>
            <p14:sldId id="328"/>
            <p14:sldId id="281"/>
          </p14:sldIdLst>
        </p14:section>
        <p14:section name="Question 7" id="{DA2C8177-AA9A-48CF-8633-1D1FA59D3741}">
          <p14:sldIdLst>
            <p14:sldId id="282"/>
            <p14:sldId id="329"/>
            <p14:sldId id="283"/>
            <p14:sldId id="330"/>
            <p14:sldId id="331"/>
            <p14:sldId id="332"/>
            <p14:sldId id="284"/>
          </p14:sldIdLst>
        </p14:section>
        <p14:section name="Question 8" id="{CE35DB9C-CC45-4C4C-8D0B-C2E6435FE9E8}">
          <p14:sldIdLst>
            <p14:sldId id="285"/>
            <p14:sldId id="333"/>
            <p14:sldId id="286"/>
            <p14:sldId id="334"/>
            <p14:sldId id="335"/>
            <p14:sldId id="336"/>
            <p14:sldId id="287"/>
          </p14:sldIdLst>
        </p14:section>
        <p14:section name="Question 9" id="{A944923D-42D8-4691-A1D6-AF7E7EBE7B58}">
          <p14:sldIdLst>
            <p14:sldId id="288"/>
            <p14:sldId id="337"/>
            <p14:sldId id="289"/>
            <p14:sldId id="338"/>
            <p14:sldId id="339"/>
            <p14:sldId id="340"/>
            <p14:sldId id="290"/>
          </p14:sldIdLst>
        </p14:section>
        <p14:section name="Question 10" id="{7B7E7B87-1D2A-4E32-9251-08C52209F17A}">
          <p14:sldIdLst>
            <p14:sldId id="291"/>
            <p14:sldId id="341"/>
            <p14:sldId id="292"/>
            <p14:sldId id="342"/>
            <p14:sldId id="343"/>
            <p14:sldId id="344"/>
            <p14:sldId id="293"/>
          </p14:sldIdLst>
        </p14:section>
        <p14:section name="Question 11" id="{7B485E14-B764-48EE-AD11-FA313A0F9BFC}">
          <p14:sldIdLst>
            <p14:sldId id="294"/>
            <p14:sldId id="345"/>
            <p14:sldId id="295"/>
            <p14:sldId id="346"/>
            <p14:sldId id="347"/>
            <p14:sldId id="348"/>
            <p14:sldId id="296"/>
          </p14:sldIdLst>
        </p14:section>
        <p14:section name="Question 12" id="{506158D8-BE8A-49BB-B0BE-28B925B1192C}">
          <p14:sldIdLst>
            <p14:sldId id="297"/>
            <p14:sldId id="349"/>
            <p14:sldId id="298"/>
            <p14:sldId id="350"/>
            <p14:sldId id="351"/>
            <p14:sldId id="352"/>
            <p14:sldId id="299"/>
          </p14:sldIdLst>
        </p14:section>
        <p14:section name="Question 13" id="{6B380445-9425-420B-96E0-ACD2CC33EF86}">
          <p14:sldIdLst>
            <p14:sldId id="300"/>
            <p14:sldId id="353"/>
            <p14:sldId id="301"/>
            <p14:sldId id="354"/>
            <p14:sldId id="355"/>
            <p14:sldId id="356"/>
            <p14:sldId id="302"/>
          </p14:sldIdLst>
        </p14:section>
        <p14:section name="Question 14" id="{881FA485-B048-4732-9D9A-6F04F5046E4D}">
          <p14:sldIdLst>
            <p14:sldId id="303"/>
            <p14:sldId id="357"/>
            <p14:sldId id="304"/>
            <p14:sldId id="358"/>
            <p14:sldId id="359"/>
            <p14:sldId id="360"/>
          </p14:sldIdLst>
        </p14:section>
        <p14:section name="More" id="{30FBF9DB-43B1-4F8F-8BFD-79C749845BDF}">
          <p14:sldIdLst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8008"/>
    <a:srgbClr val="080E1A"/>
    <a:srgbClr val="ECBD43"/>
    <a:srgbClr val="FDC643"/>
    <a:srgbClr val="356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81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438" y="7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07" Type="http://schemas.openxmlformats.org/officeDocument/2006/relationships/viewProps" Target="viewProps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87" Type="http://schemas.openxmlformats.org/officeDocument/2006/relationships/slide" Target="slides/slide81.xml"/><Relationship Id="rId102" Type="http://schemas.openxmlformats.org/officeDocument/2006/relationships/slide" Target="slides/slide96.xml"/><Relationship Id="rId11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slide" Target="slides/slide99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103" Type="http://schemas.openxmlformats.org/officeDocument/2006/relationships/slide" Target="slides/slide97.xml"/><Relationship Id="rId108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6" Type="http://schemas.openxmlformats.org/officeDocument/2006/relationships/presProps" Target="presProps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tableStyles" Target="tableStyles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nna Gumpelmeyer" userId="45e238fb-232b-45ab-b38f-a2e16325817a" providerId="ADAL" clId="{4E477C92-17AB-E745-9423-9EDF0687D7DC}"/>
    <pc:docChg chg="delSld modSection">
      <pc:chgData name="Johanna Gumpelmeyer" userId="45e238fb-232b-45ab-b38f-a2e16325817a" providerId="ADAL" clId="{4E477C92-17AB-E745-9423-9EDF0687D7DC}" dt="2022-01-07T12:26:17.449" v="0" actId="2696"/>
      <pc:docMkLst>
        <pc:docMk/>
      </pc:docMkLst>
      <pc:sldChg chg="del">
        <pc:chgData name="Johanna Gumpelmeyer" userId="45e238fb-232b-45ab-b38f-a2e16325817a" providerId="ADAL" clId="{4E477C92-17AB-E745-9423-9EDF0687D7DC}" dt="2022-01-07T12:26:17.449" v="0" actId="2696"/>
        <pc:sldMkLst>
          <pc:docMk/>
          <pc:sldMk cId="3490040762" sldId="2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12.05.2022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48995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12.05.2022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28443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xmlns="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12.05.2022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71840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E76403C-6719-4FB4-9A5D-D9C38AFC7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12.05.2022</a:t>
            </a:fld>
            <a:endParaRPr lang="de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BD7E655-A3B4-4749-9B4A-81794E7E6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B3CF085-23D1-4B88-B88F-A40E60946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16837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A5E8E0-AB83-4415-999B-83DF077023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CE4CA7D-D9EE-4A3F-9135-9500CAE9EA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BE4617-7532-476A-9851-FA29ADDB2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208D-BB91-4A35-BED0-7942371A61B0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AFFCA0-D27E-4C9E-9CE3-1FE610662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81FB12-A0BB-4B3F-BF6A-366FC47C0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88AD-313F-45EA-9A4F-4C1EE476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33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864A61-F763-4EC4-87BD-C5C189CAA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D80C0D-3A2D-4A56-A17A-669464B13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31E47A-9D48-48F5-9920-C84965102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208D-BB91-4A35-BED0-7942371A61B0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71C288-4FEA-4C10-B41F-427524C1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7CCA98-67FA-4C22-80AC-80FB8B02A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88AD-313F-45EA-9A4F-4C1EE476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87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BC7B7E-61ED-4EB7-A788-BD33D3538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9CA164E-8A54-46E9-BF0E-9BC9670A7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6BF0AD-1843-44C4-A5F9-24E53167A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208D-BB91-4A35-BED0-7942371A61B0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3C3983-5117-4F45-BAF8-0BB064567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2F5523-F168-449A-B791-E1546E63D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88AD-313F-45EA-9A4F-4C1EE476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37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7E8E02-0A5C-4CFC-B364-FC3FE6FD4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BCF334-D6CB-4191-81EF-1E336E2FF5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C9696D5-CB87-44AF-ADED-AEBD601AC5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22464B7-3214-42B8-9ED7-B51D1D8A9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208D-BB91-4A35-BED0-7942371A61B0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FD9F02A-E2BE-4B1B-A3EF-E43624950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47D7112-2029-4788-9BB2-01E982489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88AD-313F-45EA-9A4F-4C1EE476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47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BF875E-B377-4983-ACF8-C9C118466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04D8FF2-7D1F-41E3-9E28-22628F2A6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1F410D6-B96C-4C7C-8760-EE9BE7ACA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5F5F4BA-3EFE-4058-898D-CBAFF4425E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139DF25-4F00-4F13-9A86-5319C4E681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C05BFF3-111C-4D45-829B-F8AFB74D8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208D-BB91-4A35-BED0-7942371A61B0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92BFB47-AEA1-49F1-86F7-D23990996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4AA0410-1B51-4211-BC61-B4AF874C9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88AD-313F-45EA-9A4F-4C1EE476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49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C4DC0A-CFB6-462D-9704-CF408F84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B003464-753E-4AE2-8657-904FD3AD3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208D-BB91-4A35-BED0-7942371A61B0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33F33CC-F8CD-488D-AD31-5AD2D5580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CEC949C-D202-4679-8AB2-F7226C82E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88AD-313F-45EA-9A4F-4C1EE476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644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231E78C-F62B-41CC-A52D-0C2C392DB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208D-BB91-4A35-BED0-7942371A61B0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B84DB24-C363-4FAB-825B-7BB169253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44910F6-95FB-4C78-A5D5-43F11BBAE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88AD-313F-45EA-9A4F-4C1EE476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56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12.05.2022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5782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0698CF-F73D-45FF-83BE-BCC423F8C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5353A3-AA99-40C3-B425-0A092D6CA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8F017AA-C412-4857-979A-27EABF00AE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B92ABF1-F9CD-44C0-99FD-0AD149163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208D-BB91-4A35-BED0-7942371A61B0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8DA5B26-E244-4C86-B6CE-34D22A38F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B08AC3B-FFEE-49BC-9C14-D396B833C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88AD-313F-45EA-9A4F-4C1EE476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306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53CA85-8B21-4BAA-937E-8CF869C64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6418F7E-D5E9-42EE-B157-8D4350B6EB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1EAC4AF-4066-4DE6-9F07-EE7635822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3739B61-B5E1-4F66-80BA-1023823C4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208D-BB91-4A35-BED0-7942371A61B0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6E1FB8A-19E7-4E7D-BEB8-35790901F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F30794E-DC0E-45F6-957B-C26295DB6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88AD-313F-45EA-9A4F-4C1EE476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74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0A97BA-0649-48B3-817A-A2E79395F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3B52924-6AC2-4533-903E-7B86C91555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F9AFCC-F044-4B48-8417-F5816243D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208D-BB91-4A35-BED0-7942371A61B0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08A346-8E56-45DF-9B47-D8C02E4E2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6416F9-6C0F-4728-80FF-C3B424293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88AD-313F-45EA-9A4F-4C1EE476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425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7E2B239-5E36-432D-B173-BA05247A73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5555F20-8811-4BE8-840E-CA4A9D4D5D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299C84-556A-4C22-B122-5F630875E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208D-BB91-4A35-BED0-7942371A61B0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7ADEE6-6C7C-4853-B0D4-4A2A00F4A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3D247C-1310-4482-ADD7-B31FA615C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88AD-313F-45EA-9A4F-4C1EE476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68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12.05.2022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41338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12.05.2022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84777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12.05.2022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2440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12.05.2022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26783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12.05.2022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66131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12.05.2022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43447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xmlns="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12.05.2022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3813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xmlns="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12.05.2022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6379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ADCADBB-E123-46D8-B59D-F7BA1F088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4F9D9AE-CECF-4D09-9E12-7A3FC83D1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5AF7F8-4630-4B4E-9734-AA3C7E47D6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12.05.2022</a:t>
            </a:fld>
            <a:endParaRPr lang="de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B96DF4-C95A-45C5-BBAA-61B0355D29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1E38E0-5F81-4C9A-830A-9C2966A41D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21692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E0E12DC-3EE3-417B-A9BF-B358B7BFA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22DC154-576B-49CD-95CB-F34F8BBC1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9A9D4C-CBB2-4632-94EC-DAECDB31B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B208D-BB91-4A35-BED0-7942371A61B0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A9EE39-9875-49CD-B947-68DBCFC97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06C57C-10BB-4CAF-A4FA-31D204697B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F88AD-313F-45EA-9A4F-4C1EE4766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57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1.mp3"/><Relationship Id="rId7" Type="http://schemas.openxmlformats.org/officeDocument/2006/relationships/image" Target="../media/image3.png"/><Relationship Id="rId2" Type="http://schemas.openxmlformats.org/officeDocument/2006/relationships/audio" Target="NULL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11.xml"/><Relationship Id="rId2" Type="http://schemas.microsoft.com/office/2007/relationships/media" Target="../media/media2.mp3"/><Relationship Id="rId1" Type="http://schemas.openxmlformats.org/officeDocument/2006/relationships/tags" Target="../tags/tag10.xml"/><Relationship Id="rId6" Type="http://schemas.microsoft.com/office/2007/relationships/media" Target="../media/media4.mp3"/><Relationship Id="rId11" Type="http://schemas.openxmlformats.org/officeDocument/2006/relationships/slide" Target="slide12.xml"/><Relationship Id="rId5" Type="http://schemas.microsoft.com/office/2007/relationships/media" Target="../media/media3.wav"/><Relationship Id="rId1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5.mp3"/><Relationship Id="rId7" Type="http://schemas.openxmlformats.org/officeDocument/2006/relationships/image" Target="../media/image2.png"/><Relationship Id="rId2" Type="http://schemas.microsoft.com/office/2007/relationships/media" Target="../media/media5.mp3"/><Relationship Id="rId1" Type="http://schemas.openxmlformats.org/officeDocument/2006/relationships/tags" Target="../tags/tag11.xml"/><Relationship Id="rId6" Type="http://schemas.openxmlformats.org/officeDocument/2006/relationships/slide" Target="slide15.xml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1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1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7" Type="http://schemas.openxmlformats.org/officeDocument/2006/relationships/image" Target="../media/image4.png"/><Relationship Id="rId2" Type="http://schemas.microsoft.com/office/2007/relationships/media" Target="../media/media6.mp3"/><Relationship Id="rId1" Type="http://schemas.openxmlformats.org/officeDocument/2006/relationships/tags" Target="../tags/tag1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slide" Target="slide18.xml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19.xml"/><Relationship Id="rId17" Type="http://schemas.openxmlformats.org/officeDocument/2006/relationships/image" Target="../media/image6.png"/><Relationship Id="rId2" Type="http://schemas.microsoft.com/office/2007/relationships/media" Target="../media/media2.mp3"/><Relationship Id="rId16" Type="http://schemas.openxmlformats.org/officeDocument/2006/relationships/slide" Target="slide20.xml"/><Relationship Id="rId1" Type="http://schemas.openxmlformats.org/officeDocument/2006/relationships/tags" Target="../tags/tag16.xml"/><Relationship Id="rId6" Type="http://schemas.microsoft.com/office/2007/relationships/media" Target="../media/media4.mp3"/><Relationship Id="rId11" Type="http://schemas.openxmlformats.org/officeDocument/2006/relationships/slide" Target="slide21.xml"/><Relationship Id="rId5" Type="http://schemas.microsoft.com/office/2007/relationships/media" Target="../media/media3.wav"/><Relationship Id="rId1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18.xml"/><Relationship Id="rId2" Type="http://schemas.microsoft.com/office/2007/relationships/media" Target="../media/media2.mp3"/><Relationship Id="rId1" Type="http://schemas.openxmlformats.org/officeDocument/2006/relationships/tags" Target="../tags/tag17.xml"/><Relationship Id="rId6" Type="http://schemas.microsoft.com/office/2007/relationships/media" Target="../media/media4.mp3"/><Relationship Id="rId11" Type="http://schemas.openxmlformats.org/officeDocument/2006/relationships/slide" Target="slide19.xml"/><Relationship Id="rId5" Type="http://schemas.microsoft.com/office/2007/relationships/media" Target="../media/media3.wav"/><Relationship Id="rId1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5.mp3"/><Relationship Id="rId7" Type="http://schemas.openxmlformats.org/officeDocument/2006/relationships/image" Target="../media/image2.png"/><Relationship Id="rId2" Type="http://schemas.microsoft.com/office/2007/relationships/media" Target="../media/media5.mp3"/><Relationship Id="rId1" Type="http://schemas.openxmlformats.org/officeDocument/2006/relationships/tags" Target="../tags/tag18.xml"/><Relationship Id="rId6" Type="http://schemas.openxmlformats.org/officeDocument/2006/relationships/slide" Target="slide22.xml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1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slide" Target="slide6.xml"/><Relationship Id="rId18" Type="http://schemas.openxmlformats.org/officeDocument/2006/relationships/image" Target="../media/image6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4.xml"/><Relationship Id="rId17" Type="http://schemas.openxmlformats.org/officeDocument/2006/relationships/slide" Target="slide3.xml"/><Relationship Id="rId2" Type="http://schemas.microsoft.com/office/2007/relationships/media" Target="../media/media2.mp3"/><Relationship Id="rId16" Type="http://schemas.openxmlformats.org/officeDocument/2006/relationships/image" Target="../media/image4.png"/><Relationship Id="rId1" Type="http://schemas.openxmlformats.org/officeDocument/2006/relationships/tags" Target="../tags/tag2.xml"/><Relationship Id="rId6" Type="http://schemas.microsoft.com/office/2007/relationships/media" Target="../media/media4.mp3"/><Relationship Id="rId11" Type="http://schemas.openxmlformats.org/officeDocument/2006/relationships/slide" Target="slide7.xml"/><Relationship Id="rId5" Type="http://schemas.microsoft.com/office/2007/relationships/media" Target="../media/media3.wav"/><Relationship Id="rId15" Type="http://schemas.openxmlformats.org/officeDocument/2006/relationships/image" Target="../media/image3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2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2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7" Type="http://schemas.openxmlformats.org/officeDocument/2006/relationships/image" Target="../media/image4.png"/><Relationship Id="rId2" Type="http://schemas.microsoft.com/office/2007/relationships/media" Target="../media/media6.mp3"/><Relationship Id="rId1" Type="http://schemas.openxmlformats.org/officeDocument/2006/relationships/tags" Target="../tags/tag2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slide" Target="slide27.xml"/><Relationship Id="rId18" Type="http://schemas.openxmlformats.org/officeDocument/2006/relationships/image" Target="../media/image6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26.xml"/><Relationship Id="rId17" Type="http://schemas.openxmlformats.org/officeDocument/2006/relationships/slide" Target="slide24.xml"/><Relationship Id="rId2" Type="http://schemas.microsoft.com/office/2007/relationships/media" Target="../media/media2.mp3"/><Relationship Id="rId16" Type="http://schemas.openxmlformats.org/officeDocument/2006/relationships/image" Target="../media/image4.png"/><Relationship Id="rId1" Type="http://schemas.openxmlformats.org/officeDocument/2006/relationships/tags" Target="../tags/tag23.xml"/><Relationship Id="rId6" Type="http://schemas.microsoft.com/office/2007/relationships/media" Target="../media/media4.mp3"/><Relationship Id="rId11" Type="http://schemas.openxmlformats.org/officeDocument/2006/relationships/slide" Target="slide28.xml"/><Relationship Id="rId5" Type="http://schemas.microsoft.com/office/2007/relationships/media" Target="../media/media3.wav"/><Relationship Id="rId15" Type="http://schemas.openxmlformats.org/officeDocument/2006/relationships/image" Target="../media/image3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25.xml"/><Relationship Id="rId2" Type="http://schemas.microsoft.com/office/2007/relationships/media" Target="../media/media2.mp3"/><Relationship Id="rId1" Type="http://schemas.openxmlformats.org/officeDocument/2006/relationships/tags" Target="../tags/tag24.xml"/><Relationship Id="rId6" Type="http://schemas.microsoft.com/office/2007/relationships/media" Target="../media/media4.mp3"/><Relationship Id="rId11" Type="http://schemas.openxmlformats.org/officeDocument/2006/relationships/slide" Target="slide26.xml"/><Relationship Id="rId5" Type="http://schemas.microsoft.com/office/2007/relationships/media" Target="../media/media3.wav"/><Relationship Id="rId1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5.mp3"/><Relationship Id="rId7" Type="http://schemas.openxmlformats.org/officeDocument/2006/relationships/image" Target="../media/image2.png"/><Relationship Id="rId2" Type="http://schemas.microsoft.com/office/2007/relationships/media" Target="../media/media5.mp3"/><Relationship Id="rId1" Type="http://schemas.openxmlformats.org/officeDocument/2006/relationships/tags" Target="../tags/tag25.xml"/><Relationship Id="rId6" Type="http://schemas.openxmlformats.org/officeDocument/2006/relationships/slide" Target="slide29.xml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26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2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2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7" Type="http://schemas.openxmlformats.org/officeDocument/2006/relationships/image" Target="../media/image4.png"/><Relationship Id="rId2" Type="http://schemas.microsoft.com/office/2007/relationships/media" Target="../media/media6.mp3"/><Relationship Id="rId1" Type="http://schemas.openxmlformats.org/officeDocument/2006/relationships/tags" Target="../tags/tag2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5.xml"/><Relationship Id="rId2" Type="http://schemas.microsoft.com/office/2007/relationships/media" Target="../media/media2.mp3"/><Relationship Id="rId1" Type="http://schemas.openxmlformats.org/officeDocument/2006/relationships/tags" Target="../tags/tag3.xml"/><Relationship Id="rId6" Type="http://schemas.microsoft.com/office/2007/relationships/media" Target="../media/media4.mp3"/><Relationship Id="rId11" Type="http://schemas.openxmlformats.org/officeDocument/2006/relationships/slide" Target="slide4.xml"/><Relationship Id="rId5" Type="http://schemas.microsoft.com/office/2007/relationships/media" Target="../media/media3.wav"/><Relationship Id="rId1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slide" Target="slide33.xml"/><Relationship Id="rId18" Type="http://schemas.openxmlformats.org/officeDocument/2006/relationships/image" Target="../media/image6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35.xml"/><Relationship Id="rId17" Type="http://schemas.openxmlformats.org/officeDocument/2006/relationships/slide" Target="slide31.xml"/><Relationship Id="rId2" Type="http://schemas.microsoft.com/office/2007/relationships/media" Target="../media/media2.mp3"/><Relationship Id="rId16" Type="http://schemas.openxmlformats.org/officeDocument/2006/relationships/image" Target="../media/image4.png"/><Relationship Id="rId1" Type="http://schemas.openxmlformats.org/officeDocument/2006/relationships/tags" Target="../tags/tag30.xml"/><Relationship Id="rId6" Type="http://schemas.microsoft.com/office/2007/relationships/media" Target="../media/media4.mp3"/><Relationship Id="rId11" Type="http://schemas.openxmlformats.org/officeDocument/2006/relationships/slide" Target="slide32.xml"/><Relationship Id="rId5" Type="http://schemas.microsoft.com/office/2007/relationships/media" Target="../media/media3.wav"/><Relationship Id="rId15" Type="http://schemas.openxmlformats.org/officeDocument/2006/relationships/image" Target="../media/image3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slide" Target="slide3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33.xml"/><Relationship Id="rId2" Type="http://schemas.microsoft.com/office/2007/relationships/media" Target="../media/media2.mp3"/><Relationship Id="rId1" Type="http://schemas.openxmlformats.org/officeDocument/2006/relationships/tags" Target="../tags/tag31.xml"/><Relationship Id="rId6" Type="http://schemas.microsoft.com/office/2007/relationships/media" Target="../media/media4.mp3"/><Relationship Id="rId11" Type="http://schemas.openxmlformats.org/officeDocument/2006/relationships/slide" Target="slide32.xml"/><Relationship Id="rId5" Type="http://schemas.microsoft.com/office/2007/relationships/media" Target="../media/media3.wav"/><Relationship Id="rId1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5.mp3"/><Relationship Id="rId7" Type="http://schemas.openxmlformats.org/officeDocument/2006/relationships/image" Target="../media/image2.png"/><Relationship Id="rId2" Type="http://schemas.microsoft.com/office/2007/relationships/media" Target="../media/media5.mp3"/><Relationship Id="rId1" Type="http://schemas.openxmlformats.org/officeDocument/2006/relationships/tags" Target="../tags/tag32.xml"/><Relationship Id="rId6" Type="http://schemas.openxmlformats.org/officeDocument/2006/relationships/slide" Target="slide36.xml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3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3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7" Type="http://schemas.openxmlformats.org/officeDocument/2006/relationships/image" Target="../media/image4.png"/><Relationship Id="rId2" Type="http://schemas.microsoft.com/office/2007/relationships/media" Target="../media/media6.mp3"/><Relationship Id="rId1" Type="http://schemas.openxmlformats.org/officeDocument/2006/relationships/tags" Target="../tags/tag36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slide" Target="slide40.xml"/><Relationship Id="rId18" Type="http://schemas.openxmlformats.org/officeDocument/2006/relationships/image" Target="../media/image6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39.xml"/><Relationship Id="rId17" Type="http://schemas.openxmlformats.org/officeDocument/2006/relationships/slide" Target="slide38.xml"/><Relationship Id="rId2" Type="http://schemas.microsoft.com/office/2007/relationships/media" Target="../media/media2.mp3"/><Relationship Id="rId16" Type="http://schemas.openxmlformats.org/officeDocument/2006/relationships/image" Target="../media/image4.png"/><Relationship Id="rId1" Type="http://schemas.openxmlformats.org/officeDocument/2006/relationships/tags" Target="../tags/tag37.xml"/><Relationship Id="rId6" Type="http://schemas.microsoft.com/office/2007/relationships/media" Target="../media/media4.mp3"/><Relationship Id="rId11" Type="http://schemas.openxmlformats.org/officeDocument/2006/relationships/slide" Target="slide42.xml"/><Relationship Id="rId5" Type="http://schemas.microsoft.com/office/2007/relationships/media" Target="../media/media3.wav"/><Relationship Id="rId15" Type="http://schemas.openxmlformats.org/officeDocument/2006/relationships/image" Target="../media/image3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slide" Target="slide4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40.xml"/><Relationship Id="rId2" Type="http://schemas.microsoft.com/office/2007/relationships/media" Target="../media/media2.mp3"/><Relationship Id="rId1" Type="http://schemas.openxmlformats.org/officeDocument/2006/relationships/tags" Target="../tags/tag38.xml"/><Relationship Id="rId6" Type="http://schemas.microsoft.com/office/2007/relationships/media" Target="../media/media4.mp3"/><Relationship Id="rId11" Type="http://schemas.openxmlformats.org/officeDocument/2006/relationships/slide" Target="slide39.xml"/><Relationship Id="rId5" Type="http://schemas.microsoft.com/office/2007/relationships/media" Target="../media/media3.wav"/><Relationship Id="rId1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5.mp3"/><Relationship Id="rId7" Type="http://schemas.openxmlformats.org/officeDocument/2006/relationships/image" Target="../media/image2.png"/><Relationship Id="rId2" Type="http://schemas.microsoft.com/office/2007/relationships/media" Target="../media/media5.mp3"/><Relationship Id="rId1" Type="http://schemas.openxmlformats.org/officeDocument/2006/relationships/tags" Target="../tags/tag39.xml"/><Relationship Id="rId6" Type="http://schemas.openxmlformats.org/officeDocument/2006/relationships/slide" Target="slide43.xml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5.mp3"/><Relationship Id="rId7" Type="http://schemas.openxmlformats.org/officeDocument/2006/relationships/image" Target="../media/image2.png"/><Relationship Id="rId2" Type="http://schemas.microsoft.com/office/2007/relationships/media" Target="../media/media5.mp3"/><Relationship Id="rId1" Type="http://schemas.openxmlformats.org/officeDocument/2006/relationships/tags" Target="../tags/tag4.xml"/><Relationship Id="rId6" Type="http://schemas.openxmlformats.org/officeDocument/2006/relationships/slide" Target="slide8.xml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4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4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4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7" Type="http://schemas.openxmlformats.org/officeDocument/2006/relationships/image" Target="../media/image4.png"/><Relationship Id="rId2" Type="http://schemas.microsoft.com/office/2007/relationships/media" Target="../media/media6.mp3"/><Relationship Id="rId1" Type="http://schemas.openxmlformats.org/officeDocument/2006/relationships/tags" Target="../tags/tag4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slide" Target="slide48.xml"/><Relationship Id="rId18" Type="http://schemas.openxmlformats.org/officeDocument/2006/relationships/image" Target="../media/image6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47.xml"/><Relationship Id="rId17" Type="http://schemas.openxmlformats.org/officeDocument/2006/relationships/slide" Target="slide45.xml"/><Relationship Id="rId2" Type="http://schemas.microsoft.com/office/2007/relationships/media" Target="../media/media2.mp3"/><Relationship Id="rId16" Type="http://schemas.openxmlformats.org/officeDocument/2006/relationships/image" Target="../media/image4.png"/><Relationship Id="rId1" Type="http://schemas.openxmlformats.org/officeDocument/2006/relationships/tags" Target="../tags/tag44.xml"/><Relationship Id="rId6" Type="http://schemas.microsoft.com/office/2007/relationships/media" Target="../media/media4.mp3"/><Relationship Id="rId11" Type="http://schemas.openxmlformats.org/officeDocument/2006/relationships/slide" Target="slide49.xml"/><Relationship Id="rId5" Type="http://schemas.microsoft.com/office/2007/relationships/media" Target="../media/media3.wav"/><Relationship Id="rId15" Type="http://schemas.openxmlformats.org/officeDocument/2006/relationships/image" Target="../media/image3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slide" Target="slide46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46.xml"/><Relationship Id="rId2" Type="http://schemas.microsoft.com/office/2007/relationships/media" Target="../media/media2.mp3"/><Relationship Id="rId1" Type="http://schemas.openxmlformats.org/officeDocument/2006/relationships/tags" Target="../tags/tag45.xml"/><Relationship Id="rId6" Type="http://schemas.microsoft.com/office/2007/relationships/media" Target="../media/media4.mp3"/><Relationship Id="rId11" Type="http://schemas.openxmlformats.org/officeDocument/2006/relationships/slide" Target="slide47.xml"/><Relationship Id="rId5" Type="http://schemas.microsoft.com/office/2007/relationships/media" Target="../media/media3.wav"/><Relationship Id="rId1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5.mp3"/><Relationship Id="rId7" Type="http://schemas.openxmlformats.org/officeDocument/2006/relationships/image" Target="../media/image2.png"/><Relationship Id="rId2" Type="http://schemas.microsoft.com/office/2007/relationships/media" Target="../media/media5.mp3"/><Relationship Id="rId1" Type="http://schemas.openxmlformats.org/officeDocument/2006/relationships/tags" Target="../tags/tag46.xml"/><Relationship Id="rId6" Type="http://schemas.openxmlformats.org/officeDocument/2006/relationships/slide" Target="slide50.xml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4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4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4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7" Type="http://schemas.openxmlformats.org/officeDocument/2006/relationships/image" Target="../media/image4.png"/><Relationship Id="rId2" Type="http://schemas.microsoft.com/office/2007/relationships/media" Target="../media/media6.mp3"/><Relationship Id="rId1" Type="http://schemas.openxmlformats.org/officeDocument/2006/relationships/tags" Target="../tags/tag5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slide" Target="slide53.xml"/><Relationship Id="rId18" Type="http://schemas.openxmlformats.org/officeDocument/2006/relationships/image" Target="../media/image6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56.xml"/><Relationship Id="rId17" Type="http://schemas.openxmlformats.org/officeDocument/2006/relationships/slide" Target="slide52.xml"/><Relationship Id="rId2" Type="http://schemas.microsoft.com/office/2007/relationships/media" Target="../media/media2.mp3"/><Relationship Id="rId16" Type="http://schemas.openxmlformats.org/officeDocument/2006/relationships/image" Target="../media/image4.png"/><Relationship Id="rId1" Type="http://schemas.openxmlformats.org/officeDocument/2006/relationships/tags" Target="../tags/tag51.xml"/><Relationship Id="rId6" Type="http://schemas.microsoft.com/office/2007/relationships/media" Target="../media/media4.mp3"/><Relationship Id="rId11" Type="http://schemas.openxmlformats.org/officeDocument/2006/relationships/slide" Target="slide54.xml"/><Relationship Id="rId5" Type="http://schemas.microsoft.com/office/2007/relationships/media" Target="../media/media3.wav"/><Relationship Id="rId15" Type="http://schemas.openxmlformats.org/officeDocument/2006/relationships/image" Target="../media/image3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slide" Target="slide55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53.xml"/><Relationship Id="rId2" Type="http://schemas.microsoft.com/office/2007/relationships/media" Target="../media/media2.mp3"/><Relationship Id="rId1" Type="http://schemas.openxmlformats.org/officeDocument/2006/relationships/tags" Target="../tags/tag52.xml"/><Relationship Id="rId6" Type="http://schemas.microsoft.com/office/2007/relationships/media" Target="../media/media4.mp3"/><Relationship Id="rId11" Type="http://schemas.openxmlformats.org/officeDocument/2006/relationships/slide" Target="slide54.xml"/><Relationship Id="rId5" Type="http://schemas.microsoft.com/office/2007/relationships/media" Target="../media/media3.wav"/><Relationship Id="rId1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5.mp3"/><Relationship Id="rId7" Type="http://schemas.openxmlformats.org/officeDocument/2006/relationships/image" Target="../media/image2.png"/><Relationship Id="rId2" Type="http://schemas.microsoft.com/office/2007/relationships/media" Target="../media/media5.mp3"/><Relationship Id="rId1" Type="http://schemas.openxmlformats.org/officeDocument/2006/relationships/tags" Target="../tags/tag53.xml"/><Relationship Id="rId6" Type="http://schemas.openxmlformats.org/officeDocument/2006/relationships/slide" Target="slide57.xml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5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5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56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7" Type="http://schemas.openxmlformats.org/officeDocument/2006/relationships/image" Target="../media/image4.png"/><Relationship Id="rId2" Type="http://schemas.microsoft.com/office/2007/relationships/media" Target="../media/media6.mp3"/><Relationship Id="rId1" Type="http://schemas.openxmlformats.org/officeDocument/2006/relationships/tags" Target="../tags/tag5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slide" Target="slide61.xml"/><Relationship Id="rId18" Type="http://schemas.openxmlformats.org/officeDocument/2006/relationships/image" Target="../media/image6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63.xml"/><Relationship Id="rId17" Type="http://schemas.openxmlformats.org/officeDocument/2006/relationships/slide" Target="slide59.xml"/><Relationship Id="rId2" Type="http://schemas.microsoft.com/office/2007/relationships/media" Target="../media/media2.mp3"/><Relationship Id="rId16" Type="http://schemas.openxmlformats.org/officeDocument/2006/relationships/image" Target="../media/image4.png"/><Relationship Id="rId1" Type="http://schemas.openxmlformats.org/officeDocument/2006/relationships/tags" Target="../tags/tag58.xml"/><Relationship Id="rId6" Type="http://schemas.microsoft.com/office/2007/relationships/media" Target="../media/media4.mp3"/><Relationship Id="rId11" Type="http://schemas.openxmlformats.org/officeDocument/2006/relationships/slide" Target="slide60.xml"/><Relationship Id="rId5" Type="http://schemas.microsoft.com/office/2007/relationships/media" Target="../media/media3.wav"/><Relationship Id="rId15" Type="http://schemas.openxmlformats.org/officeDocument/2006/relationships/image" Target="../media/image3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slide" Target="slide6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61.xml"/><Relationship Id="rId2" Type="http://schemas.microsoft.com/office/2007/relationships/media" Target="../media/media2.mp3"/><Relationship Id="rId1" Type="http://schemas.openxmlformats.org/officeDocument/2006/relationships/tags" Target="../tags/tag59.xml"/><Relationship Id="rId6" Type="http://schemas.microsoft.com/office/2007/relationships/media" Target="../media/media4.mp3"/><Relationship Id="rId11" Type="http://schemas.openxmlformats.org/officeDocument/2006/relationships/slide" Target="slide60.xml"/><Relationship Id="rId5" Type="http://schemas.microsoft.com/office/2007/relationships/media" Target="../media/media3.wav"/><Relationship Id="rId1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5.mp3"/><Relationship Id="rId7" Type="http://schemas.openxmlformats.org/officeDocument/2006/relationships/image" Target="../media/image2.png"/><Relationship Id="rId2" Type="http://schemas.microsoft.com/office/2007/relationships/media" Target="../media/media5.mp3"/><Relationship Id="rId1" Type="http://schemas.openxmlformats.org/officeDocument/2006/relationships/tags" Target="../tags/tag60.xml"/><Relationship Id="rId6" Type="http://schemas.openxmlformats.org/officeDocument/2006/relationships/slide" Target="slide64.xml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6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6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6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7" Type="http://schemas.openxmlformats.org/officeDocument/2006/relationships/image" Target="../media/image4.png"/><Relationship Id="rId2" Type="http://schemas.microsoft.com/office/2007/relationships/media" Target="../media/media6.mp3"/><Relationship Id="rId1" Type="http://schemas.openxmlformats.org/officeDocument/2006/relationships/tags" Target="../tags/tag6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slide" Target="slide68.xml"/><Relationship Id="rId18" Type="http://schemas.openxmlformats.org/officeDocument/2006/relationships/image" Target="../media/image6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69.xml"/><Relationship Id="rId17" Type="http://schemas.openxmlformats.org/officeDocument/2006/relationships/slide" Target="slide66.xml"/><Relationship Id="rId2" Type="http://schemas.microsoft.com/office/2007/relationships/media" Target="../media/media2.mp3"/><Relationship Id="rId16" Type="http://schemas.openxmlformats.org/officeDocument/2006/relationships/image" Target="../media/image4.png"/><Relationship Id="rId1" Type="http://schemas.openxmlformats.org/officeDocument/2006/relationships/tags" Target="../tags/tag65.xml"/><Relationship Id="rId6" Type="http://schemas.microsoft.com/office/2007/relationships/media" Target="../media/media4.mp3"/><Relationship Id="rId11" Type="http://schemas.openxmlformats.org/officeDocument/2006/relationships/slide" Target="slide70.xml"/><Relationship Id="rId5" Type="http://schemas.microsoft.com/office/2007/relationships/media" Target="../media/media3.wav"/><Relationship Id="rId15" Type="http://schemas.openxmlformats.org/officeDocument/2006/relationships/image" Target="../media/image3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slide" Target="slide67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67.xml"/><Relationship Id="rId2" Type="http://schemas.microsoft.com/office/2007/relationships/media" Target="../media/media2.mp3"/><Relationship Id="rId1" Type="http://schemas.openxmlformats.org/officeDocument/2006/relationships/tags" Target="../tags/tag66.xml"/><Relationship Id="rId6" Type="http://schemas.microsoft.com/office/2007/relationships/media" Target="../media/media4.mp3"/><Relationship Id="rId11" Type="http://schemas.openxmlformats.org/officeDocument/2006/relationships/slide" Target="slide68.xml"/><Relationship Id="rId5" Type="http://schemas.microsoft.com/office/2007/relationships/media" Target="../media/media3.wav"/><Relationship Id="rId1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image" Target="../media/image4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5.mp3"/><Relationship Id="rId7" Type="http://schemas.openxmlformats.org/officeDocument/2006/relationships/image" Target="../media/image2.png"/><Relationship Id="rId2" Type="http://schemas.microsoft.com/office/2007/relationships/media" Target="../media/media5.mp3"/><Relationship Id="rId1" Type="http://schemas.openxmlformats.org/officeDocument/2006/relationships/tags" Target="../tags/tag67.xml"/><Relationship Id="rId6" Type="http://schemas.openxmlformats.org/officeDocument/2006/relationships/slide" Target="slide71.xml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6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6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7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7" Type="http://schemas.openxmlformats.org/officeDocument/2006/relationships/image" Target="../media/image4.png"/><Relationship Id="rId2" Type="http://schemas.microsoft.com/office/2007/relationships/media" Target="../media/media6.mp3"/><Relationship Id="rId1" Type="http://schemas.openxmlformats.org/officeDocument/2006/relationships/tags" Target="../tags/tag7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slide" Target="slide76.xml"/><Relationship Id="rId18" Type="http://schemas.openxmlformats.org/officeDocument/2006/relationships/image" Target="../media/image6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74.xml"/><Relationship Id="rId17" Type="http://schemas.openxmlformats.org/officeDocument/2006/relationships/slide" Target="slide73.xml"/><Relationship Id="rId2" Type="http://schemas.microsoft.com/office/2007/relationships/media" Target="../media/media2.mp3"/><Relationship Id="rId16" Type="http://schemas.openxmlformats.org/officeDocument/2006/relationships/image" Target="../media/image4.png"/><Relationship Id="rId1" Type="http://schemas.openxmlformats.org/officeDocument/2006/relationships/tags" Target="../tags/tag72.xml"/><Relationship Id="rId6" Type="http://schemas.microsoft.com/office/2007/relationships/media" Target="../media/media4.mp3"/><Relationship Id="rId11" Type="http://schemas.openxmlformats.org/officeDocument/2006/relationships/slide" Target="slide77.xml"/><Relationship Id="rId5" Type="http://schemas.microsoft.com/office/2007/relationships/media" Target="../media/media3.wav"/><Relationship Id="rId15" Type="http://schemas.openxmlformats.org/officeDocument/2006/relationships/image" Target="../media/image3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slide" Target="slide75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75.xml"/><Relationship Id="rId2" Type="http://schemas.microsoft.com/office/2007/relationships/media" Target="../media/media2.mp3"/><Relationship Id="rId1" Type="http://schemas.openxmlformats.org/officeDocument/2006/relationships/tags" Target="../tags/tag73.xml"/><Relationship Id="rId6" Type="http://schemas.microsoft.com/office/2007/relationships/media" Target="../media/media4.mp3"/><Relationship Id="rId11" Type="http://schemas.openxmlformats.org/officeDocument/2006/relationships/slide" Target="slide74.xml"/><Relationship Id="rId5" Type="http://schemas.microsoft.com/office/2007/relationships/media" Target="../media/media3.wav"/><Relationship Id="rId1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image" Target="../media/image4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5.mp3"/><Relationship Id="rId7" Type="http://schemas.openxmlformats.org/officeDocument/2006/relationships/image" Target="../media/image2.png"/><Relationship Id="rId2" Type="http://schemas.microsoft.com/office/2007/relationships/media" Target="../media/media5.mp3"/><Relationship Id="rId1" Type="http://schemas.openxmlformats.org/officeDocument/2006/relationships/tags" Target="../tags/tag74.xml"/><Relationship Id="rId6" Type="http://schemas.openxmlformats.org/officeDocument/2006/relationships/slide" Target="slide78.xml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7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76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7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7" Type="http://schemas.openxmlformats.org/officeDocument/2006/relationships/image" Target="../media/image4.png"/><Relationship Id="rId2" Type="http://schemas.microsoft.com/office/2007/relationships/media" Target="../media/media6.mp3"/><Relationship Id="rId1" Type="http://schemas.openxmlformats.org/officeDocument/2006/relationships/tags" Target="../tags/tag7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slide" Target="slide83.xml"/><Relationship Id="rId18" Type="http://schemas.openxmlformats.org/officeDocument/2006/relationships/image" Target="../media/image6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82.xml"/><Relationship Id="rId17" Type="http://schemas.openxmlformats.org/officeDocument/2006/relationships/slide" Target="slide80.xml"/><Relationship Id="rId2" Type="http://schemas.microsoft.com/office/2007/relationships/media" Target="../media/media2.mp3"/><Relationship Id="rId16" Type="http://schemas.openxmlformats.org/officeDocument/2006/relationships/image" Target="../media/image4.png"/><Relationship Id="rId1" Type="http://schemas.openxmlformats.org/officeDocument/2006/relationships/tags" Target="../tags/tag79.xml"/><Relationship Id="rId6" Type="http://schemas.microsoft.com/office/2007/relationships/media" Target="../media/media4.mp3"/><Relationship Id="rId11" Type="http://schemas.openxmlformats.org/officeDocument/2006/relationships/slide" Target="slide84.xml"/><Relationship Id="rId5" Type="http://schemas.microsoft.com/office/2007/relationships/media" Target="../media/media3.wav"/><Relationship Id="rId15" Type="http://schemas.openxmlformats.org/officeDocument/2006/relationships/image" Target="../media/image3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slide" Target="slide8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7" Type="http://schemas.openxmlformats.org/officeDocument/2006/relationships/image" Target="../media/image4.png"/><Relationship Id="rId2" Type="http://schemas.microsoft.com/office/2007/relationships/media" Target="../media/media6.mp3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81.xml"/><Relationship Id="rId2" Type="http://schemas.microsoft.com/office/2007/relationships/media" Target="../media/media2.mp3"/><Relationship Id="rId1" Type="http://schemas.openxmlformats.org/officeDocument/2006/relationships/tags" Target="../tags/tag80.xml"/><Relationship Id="rId6" Type="http://schemas.microsoft.com/office/2007/relationships/media" Target="../media/media4.mp3"/><Relationship Id="rId11" Type="http://schemas.openxmlformats.org/officeDocument/2006/relationships/slide" Target="slide82.xml"/><Relationship Id="rId5" Type="http://schemas.microsoft.com/office/2007/relationships/media" Target="../media/media3.wav"/><Relationship Id="rId1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image" Target="../media/image4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5.mp3"/><Relationship Id="rId7" Type="http://schemas.openxmlformats.org/officeDocument/2006/relationships/image" Target="../media/image2.png"/><Relationship Id="rId2" Type="http://schemas.microsoft.com/office/2007/relationships/media" Target="../media/media5.mp3"/><Relationship Id="rId1" Type="http://schemas.openxmlformats.org/officeDocument/2006/relationships/tags" Target="../tags/tag81.xml"/><Relationship Id="rId6" Type="http://schemas.openxmlformats.org/officeDocument/2006/relationships/slide" Target="slide85.xml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8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8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8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7" Type="http://schemas.openxmlformats.org/officeDocument/2006/relationships/image" Target="../media/image4.png"/><Relationship Id="rId2" Type="http://schemas.microsoft.com/office/2007/relationships/media" Target="../media/media6.mp3"/><Relationship Id="rId1" Type="http://schemas.openxmlformats.org/officeDocument/2006/relationships/tags" Target="../tags/tag8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slide" Target="slide88.xml"/><Relationship Id="rId18" Type="http://schemas.openxmlformats.org/officeDocument/2006/relationships/image" Target="../media/image6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89.xml"/><Relationship Id="rId17" Type="http://schemas.openxmlformats.org/officeDocument/2006/relationships/slide" Target="slide87.xml"/><Relationship Id="rId2" Type="http://schemas.microsoft.com/office/2007/relationships/media" Target="../media/media2.mp3"/><Relationship Id="rId16" Type="http://schemas.openxmlformats.org/officeDocument/2006/relationships/image" Target="../media/image4.png"/><Relationship Id="rId1" Type="http://schemas.openxmlformats.org/officeDocument/2006/relationships/tags" Target="../tags/tag86.xml"/><Relationship Id="rId6" Type="http://schemas.microsoft.com/office/2007/relationships/media" Target="../media/media4.mp3"/><Relationship Id="rId11" Type="http://schemas.openxmlformats.org/officeDocument/2006/relationships/slide" Target="slide91.xml"/><Relationship Id="rId5" Type="http://schemas.microsoft.com/office/2007/relationships/media" Target="../media/media3.wav"/><Relationship Id="rId15" Type="http://schemas.openxmlformats.org/officeDocument/2006/relationships/image" Target="../media/image3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slide" Target="slide90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88.xml"/><Relationship Id="rId2" Type="http://schemas.microsoft.com/office/2007/relationships/media" Target="../media/media2.mp3"/><Relationship Id="rId1" Type="http://schemas.openxmlformats.org/officeDocument/2006/relationships/tags" Target="../tags/tag87.xml"/><Relationship Id="rId6" Type="http://schemas.microsoft.com/office/2007/relationships/media" Target="../media/media4.mp3"/><Relationship Id="rId11" Type="http://schemas.openxmlformats.org/officeDocument/2006/relationships/slide" Target="slide89.xml"/><Relationship Id="rId5" Type="http://schemas.microsoft.com/office/2007/relationships/media" Target="../media/media3.wav"/><Relationship Id="rId1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image" Target="../media/image4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5.mp3"/><Relationship Id="rId7" Type="http://schemas.openxmlformats.org/officeDocument/2006/relationships/image" Target="../media/image2.png"/><Relationship Id="rId2" Type="http://schemas.microsoft.com/office/2007/relationships/media" Target="../media/media5.mp3"/><Relationship Id="rId1" Type="http://schemas.openxmlformats.org/officeDocument/2006/relationships/tags" Target="../tags/tag88.xml"/><Relationship Id="rId6" Type="http://schemas.openxmlformats.org/officeDocument/2006/relationships/slide" Target="slide92.xml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8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slide" Target="slide11.xml"/><Relationship Id="rId18" Type="http://schemas.openxmlformats.org/officeDocument/2006/relationships/image" Target="../media/image6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14.xml"/><Relationship Id="rId17" Type="http://schemas.openxmlformats.org/officeDocument/2006/relationships/slide" Target="slide10.xml"/><Relationship Id="rId2" Type="http://schemas.microsoft.com/office/2007/relationships/media" Target="../media/media2.mp3"/><Relationship Id="rId16" Type="http://schemas.openxmlformats.org/officeDocument/2006/relationships/image" Target="../media/image4.png"/><Relationship Id="rId1" Type="http://schemas.openxmlformats.org/officeDocument/2006/relationships/tags" Target="../tags/tag9.xml"/><Relationship Id="rId6" Type="http://schemas.microsoft.com/office/2007/relationships/media" Target="../media/media4.mp3"/><Relationship Id="rId11" Type="http://schemas.openxmlformats.org/officeDocument/2006/relationships/slide" Target="slide12.xml"/><Relationship Id="rId5" Type="http://schemas.microsoft.com/office/2007/relationships/media" Target="../media/media3.wav"/><Relationship Id="rId15" Type="http://schemas.openxmlformats.org/officeDocument/2006/relationships/image" Target="../media/image3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slide" Target="slide13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9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9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7" Type="http://schemas.openxmlformats.org/officeDocument/2006/relationships/image" Target="../media/image4.png"/><Relationship Id="rId2" Type="http://schemas.microsoft.com/office/2007/relationships/media" Target="../media/media6.mp3"/><Relationship Id="rId1" Type="http://schemas.openxmlformats.org/officeDocument/2006/relationships/tags" Target="../tags/tag9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slide" Target="slide96.xml"/><Relationship Id="rId18" Type="http://schemas.openxmlformats.org/officeDocument/2006/relationships/image" Target="../media/image6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95.xml"/><Relationship Id="rId17" Type="http://schemas.openxmlformats.org/officeDocument/2006/relationships/slide" Target="slide94.xml"/><Relationship Id="rId2" Type="http://schemas.microsoft.com/office/2007/relationships/media" Target="../media/media2.mp3"/><Relationship Id="rId16" Type="http://schemas.openxmlformats.org/officeDocument/2006/relationships/image" Target="../media/image4.png"/><Relationship Id="rId1" Type="http://schemas.openxmlformats.org/officeDocument/2006/relationships/tags" Target="../tags/tag93.xml"/><Relationship Id="rId6" Type="http://schemas.microsoft.com/office/2007/relationships/media" Target="../media/media4.mp3"/><Relationship Id="rId11" Type="http://schemas.openxmlformats.org/officeDocument/2006/relationships/slide" Target="slide98.xml"/><Relationship Id="rId5" Type="http://schemas.microsoft.com/office/2007/relationships/media" Target="../media/media3.wav"/><Relationship Id="rId15" Type="http://schemas.openxmlformats.org/officeDocument/2006/relationships/image" Target="../media/image3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slide" Target="slide97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.png"/><Relationship Id="rId3" Type="http://schemas.openxmlformats.org/officeDocument/2006/relationships/audio" Target="../media/media2.mp3"/><Relationship Id="rId7" Type="http://schemas.openxmlformats.org/officeDocument/2006/relationships/audio" Target="../media/media4.mp3"/><Relationship Id="rId12" Type="http://schemas.openxmlformats.org/officeDocument/2006/relationships/slide" Target="slide96.xml"/><Relationship Id="rId2" Type="http://schemas.microsoft.com/office/2007/relationships/media" Target="../media/media2.mp3"/><Relationship Id="rId1" Type="http://schemas.openxmlformats.org/officeDocument/2006/relationships/tags" Target="../tags/tag94.xml"/><Relationship Id="rId6" Type="http://schemas.microsoft.com/office/2007/relationships/media" Target="../media/media4.mp3"/><Relationship Id="rId11" Type="http://schemas.openxmlformats.org/officeDocument/2006/relationships/slide" Target="slide95.xml"/><Relationship Id="rId5" Type="http://schemas.microsoft.com/office/2007/relationships/media" Target="../media/media3.wav"/><Relationship Id="rId1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audio" Target="NULL" TargetMode="External"/><Relationship Id="rId9" Type="http://schemas.openxmlformats.org/officeDocument/2006/relationships/image" Target="../media/image1.jpg"/><Relationship Id="rId14" Type="http://schemas.openxmlformats.org/officeDocument/2006/relationships/image" Target="../media/image4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5.mp3"/><Relationship Id="rId7" Type="http://schemas.openxmlformats.org/officeDocument/2006/relationships/image" Target="../media/image2.png"/><Relationship Id="rId2" Type="http://schemas.microsoft.com/office/2007/relationships/media" Target="../media/media5.mp3"/><Relationship Id="rId1" Type="http://schemas.openxmlformats.org/officeDocument/2006/relationships/tags" Target="../tags/tag95.xml"/><Relationship Id="rId6" Type="http://schemas.openxmlformats.org/officeDocument/2006/relationships/slide" Target="slide99.xml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96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9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p3"/><Relationship Id="rId7" Type="http://schemas.openxmlformats.org/officeDocument/2006/relationships/image" Target="../media/image3.png"/><Relationship Id="rId2" Type="http://schemas.microsoft.com/office/2007/relationships/media" Target="../media/media5.mp3"/><Relationship Id="rId1" Type="http://schemas.openxmlformats.org/officeDocument/2006/relationships/tags" Target="../tags/tag9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oundboard.com/sb/sound/904546" TargetMode="External"/><Relationship Id="rId13" Type="http://schemas.openxmlformats.org/officeDocument/2006/relationships/hyperlink" Target="https://www.soundboard.com/sb/sound/904538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s://www.soundboard.com/sb/sound/904544" TargetMode="External"/><Relationship Id="rId12" Type="http://schemas.openxmlformats.org/officeDocument/2006/relationships/hyperlink" Target="https://www.soundboard.com/sb/sound/904539" TargetMode="Externa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.png"/><Relationship Id="rId1" Type="http://schemas.openxmlformats.org/officeDocument/2006/relationships/tags" Target="../tags/tag99.xml"/><Relationship Id="rId6" Type="http://schemas.openxmlformats.org/officeDocument/2006/relationships/hyperlink" Target="https://www.soundboard.com/sb/sound/904547" TargetMode="External"/><Relationship Id="rId11" Type="http://schemas.openxmlformats.org/officeDocument/2006/relationships/hyperlink" Target="https://www.soundboard.com/sb/sound/904540" TargetMode="External"/><Relationship Id="rId5" Type="http://schemas.openxmlformats.org/officeDocument/2006/relationships/hyperlink" Target="https://www.soundboard.com/sb/sound/904527" TargetMode="External"/><Relationship Id="rId15" Type="http://schemas.openxmlformats.org/officeDocument/2006/relationships/hyperlink" Target="https://www.soundboard.com/sb/sound/904536" TargetMode="External"/><Relationship Id="rId10" Type="http://schemas.openxmlformats.org/officeDocument/2006/relationships/hyperlink" Target="https://www.soundboard.com/sb/sound/904541" TargetMode="External"/><Relationship Id="rId4" Type="http://schemas.openxmlformats.org/officeDocument/2006/relationships/hyperlink" Target="https://millionaire.fandom.com/wiki/Music_scores" TargetMode="External"/><Relationship Id="rId9" Type="http://schemas.openxmlformats.org/officeDocument/2006/relationships/hyperlink" Target="https://www.soundboard.com/sb/sound/904542" TargetMode="External"/><Relationship Id="rId14" Type="http://schemas.openxmlformats.org/officeDocument/2006/relationships/hyperlink" Target="https://www.soundboard.com/sb/sound/90453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 image">
            <a:extLst>
              <a:ext uri="{FF2B5EF4-FFF2-40B4-BE49-F238E27FC236}">
                <a16:creationId xmlns:a16="http://schemas.microsoft.com/office/drawing/2014/main" xmlns="" id="{D23354F2-DF81-46AD-97F7-E551F020FE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189FD9A8-44AD-4772-B932-4A7DB530B9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pic>
        <p:nvPicPr>
          <p:cNvPr id="29" name="Logo">
            <a:extLst>
              <a:ext uri="{FF2B5EF4-FFF2-40B4-BE49-F238E27FC236}">
                <a16:creationId xmlns:a16="http://schemas.microsoft.com/office/drawing/2014/main" xmlns="" id="{D447C0C5-DE5F-4BF4-B62F-0CCF21E551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3208" y="71959"/>
            <a:ext cx="9625584" cy="6787108"/>
          </a:xfrm>
          <a:prstGeom prst="rect">
            <a:avLst/>
          </a:prstGeom>
        </p:spPr>
      </p:pic>
      <p:pic>
        <p:nvPicPr>
          <p:cNvPr id="3" name="Main Theme">
            <a:hlinkClick r:id="" action="ppaction://media"/>
            <a:extLst>
              <a:ext uri="{FF2B5EF4-FFF2-40B4-BE49-F238E27FC236}">
                <a16:creationId xmlns:a16="http://schemas.microsoft.com/office/drawing/2014/main" xmlns="" id="{073D2775-4FCD-4044-B742-1175254FF5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2479" end="7774.2857"/>
                  <p14:fade in="1750" out="500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045084" y="267360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8039">
            <a:off x="4447212" y="2327921"/>
            <a:ext cx="3297575" cy="2275182"/>
          </a:xfrm>
          <a:prstGeom prst="rect">
            <a:avLst/>
          </a:prstGeom>
          <a:gradFill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241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941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показва, че са отровни видове.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xmlns="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 fontScale="92500"/>
          </a:bodyPr>
          <a:lstStyle/>
          <a:p>
            <a:r>
              <a: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предупреждава, че има средство за защита.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Предупредителната окраска при животните: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853823" y="272410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56113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77153" y="1309688"/>
            <a:ext cx="304800" cy="3048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35122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2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показва, че са отровни видове.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излага на опасност.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1455164" y="4179826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 слива с околната среда.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6276671" y="4179827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925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предупреждава, че има средство за защита.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206561"/>
            <a:chOff x="0" y="2860778"/>
            <a:chExt cx="12192000" cy="1206561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9560" y="3134998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Предупредителната </a:t>
              </a:r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окраска при животните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336066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9297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показва, че са отровни видове.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излага на опасност.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1455164" y="4179826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 слива с околната среда.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6276671" y="4179827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925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предупреждава, че има средство за защита.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206561"/>
            <a:chOff x="0" y="2860778"/>
            <a:chExt cx="12192000" cy="1206561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9560" y="3134998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Предупредителната </a:t>
              </a:r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окраска при животните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336066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8458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показва, че са отровни видове.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излага на опасност.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1455164" y="4179826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 слива с околната среда.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6276671" y="4179827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925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предупреждава, че има средство за защита.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206561"/>
            <a:chOff x="0" y="2860778"/>
            <a:chExt cx="12192000" cy="1206561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9560" y="3134998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Предупредителната </a:t>
              </a:r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окраска при животните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336066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9492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показва, че са отровни видове.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излага на опасност.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1455164" y="4179826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 слива с околната среда.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6276671" y="4179827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925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предупреждава, че има средство за защита.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206561"/>
            <a:chOff x="0" y="2860778"/>
            <a:chExt cx="12192000" cy="1206561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9560" y="3134998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Предупредителната </a:t>
              </a:r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окраска при животните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336066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854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:a16="http://schemas.microsoft.com/office/drawing/2014/main" xmlns="" id="{8F212C43-53C1-42D8-A539-45C02A0C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Anzeige">
            <a:extLst>
              <a:ext uri="{FF2B5EF4-FFF2-40B4-BE49-F238E27FC236}">
                <a16:creationId xmlns:a16="http://schemas.microsoft.com/office/drawing/2014/main" xmlns="" id="{2033F0AE-1638-4E6E-B9A0-B2FF961D6188}"/>
              </a:ext>
            </a:extLst>
          </p:cNvPr>
          <p:cNvGrpSpPr/>
          <p:nvPr/>
        </p:nvGrpSpPr>
        <p:grpSpPr>
          <a:xfrm>
            <a:off x="4574771" y="829594"/>
            <a:ext cx="3042459" cy="5198812"/>
            <a:chOff x="8179724" y="1168053"/>
            <a:chExt cx="3042459" cy="5198812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xmlns="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xmlns="" id="{E9EB7E2A-FE68-42C8-8E4E-98F6F6448E4B}"/>
                </a:ext>
              </a:extLst>
            </p:cNvPr>
            <p:cNvGrpSpPr/>
            <p:nvPr/>
          </p:nvGrpSpPr>
          <p:grpSpPr>
            <a:xfrm>
              <a:off x="8431559" y="1372438"/>
              <a:ext cx="2790620" cy="4832092"/>
              <a:chOff x="8262223" y="1304918"/>
              <a:chExt cx="3506827" cy="5034853"/>
            </a:xfrm>
          </p:grpSpPr>
          <p:sp>
            <p:nvSpPr>
              <p:cNvPr id="14" name="Money">
                <a:extLst>
                  <a:ext uri="{FF2B5EF4-FFF2-40B4-BE49-F238E27FC236}">
                    <a16:creationId xmlns:a16="http://schemas.microsoft.com/office/drawing/2014/main" xmlns="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120953" y="1304918"/>
                <a:ext cx="2648097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$ 7,000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</a:t>
                </a:r>
              </a:p>
            </p:txBody>
          </p:sp>
          <p:sp>
            <p:nvSpPr>
              <p:cNvPr id="13" name="Number">
                <a:extLst>
                  <a:ext uri="{FF2B5EF4-FFF2-40B4-BE49-F238E27FC236}">
                    <a16:creationId xmlns:a16="http://schemas.microsoft.com/office/drawing/2014/main" xmlns="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</p:txBody>
          </p:sp>
        </p:grpSp>
      </p:grpSp>
      <p:pic>
        <p:nvPicPr>
          <p:cNvPr id="21" name="SL Logo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B14EA97D-AD57-45CD-A7B3-501F4005B4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sp>
        <p:nvSpPr>
          <p:cNvPr id="24" name="Auswahl" hidden="1">
            <a:extLst>
              <a:ext uri="{FF2B5EF4-FFF2-40B4-BE49-F238E27FC236}">
                <a16:creationId xmlns:a16="http://schemas.microsoft.com/office/drawing/2014/main" xmlns="" id="{BBCF988A-F59E-4D9E-BA5C-1F444E190200}"/>
              </a:ext>
            </a:extLst>
          </p:cNvPr>
          <p:cNvSpPr/>
          <p:nvPr/>
        </p:nvSpPr>
        <p:spPr>
          <a:xfrm>
            <a:off x="4747549" y="5469331"/>
            <a:ext cx="2696901" cy="34715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Answer background">
            <a:extLst>
              <a:ext uri="{FF2B5EF4-FFF2-40B4-BE49-F238E27FC236}">
                <a16:creationId xmlns:a16="http://schemas.microsoft.com/office/drawing/2014/main" xmlns="" id="{6FC013AC-61A8-4F05-B5AE-E7ED81DE4F5D}"/>
              </a:ext>
            </a:extLst>
          </p:cNvPr>
          <p:cNvSpPr/>
          <p:nvPr/>
        </p:nvSpPr>
        <p:spPr>
          <a:xfrm>
            <a:off x="4747549" y="5102398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Question fininished indicator">
            <a:extLst>
              <a:ext uri="{FF2B5EF4-FFF2-40B4-BE49-F238E27FC236}">
                <a16:creationId xmlns:a16="http://schemas.microsoft.com/office/drawing/2014/main" xmlns="" id="{17A0C1AC-FF27-4F2B-9AE7-E9366F15B944}"/>
              </a:ext>
            </a:extLst>
          </p:cNvPr>
          <p:cNvSpPr/>
          <p:nvPr/>
        </p:nvSpPr>
        <p:spPr>
          <a:xfrm>
            <a:off x="5453750" y="5572758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mmerical break">
            <a:hlinkClick r:id="" action="ppaction://media"/>
            <a:extLst>
              <a:ext uri="{FF2B5EF4-FFF2-40B4-BE49-F238E27FC236}">
                <a16:creationId xmlns:a16="http://schemas.microsoft.com/office/drawing/2014/main" xmlns="" id="{632A26F9-7C17-417A-924E-FD32BEBEA8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81493" y="234484"/>
            <a:ext cx="595110" cy="595110"/>
          </a:xfrm>
          <a:prstGeom prst="rect">
            <a:avLst/>
          </a:prstGeom>
        </p:spPr>
      </p:pic>
      <p:sp>
        <p:nvSpPr>
          <p:cNvPr id="17" name="Question fininished indicator">
            <a:extLst>
              <a:ext uri="{FF2B5EF4-FFF2-40B4-BE49-F238E27FC236}">
                <a16:creationId xmlns:a16="http://schemas.microsoft.com/office/drawing/2014/main" xmlns="" id="{3DC1648E-AEC8-4D5A-B94E-68991FA47E31}"/>
              </a:ext>
            </a:extLst>
          </p:cNvPr>
          <p:cNvSpPr/>
          <p:nvPr/>
        </p:nvSpPr>
        <p:spPr>
          <a:xfrm>
            <a:off x="5453750" y="5228169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15039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2.96296E-6 L 3.75E-6 -0.044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449 L 3.75E-6 -0.09074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2.08333E-7 -2.59259E-6 L -0.00026 -0.0474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38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цвят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xmlns="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собствена форма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43770" y="5313573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17534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 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hlinkClick r:id="rId13" action="ppaction://hlinksldjump" highlightClick="1"/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собствена маса 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Какво имат всички тела в природата?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$ 2000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751326" y="311320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853616" y="311320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283616" y="1233676"/>
            <a:ext cx="304800" cy="304800"/>
          </a:xfrm>
          <a:prstGeom prst="rect">
            <a:avLst/>
          </a:prstGeom>
        </p:spPr>
      </p:pic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43770" y="4185358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hlinkClick r:id="rId16" action="ppaction://hlinksldjump" highlightClick="1"/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собствен обем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97518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xmlns="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собствена форма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43770" y="5313573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17534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 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собствена маса 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Какво имат всички тела в природата?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$ 2000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751326" y="311320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853616" y="311320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283616" y="1233676"/>
            <a:ext cx="304800" cy="304800"/>
          </a:xfrm>
          <a:prstGeom prst="rect">
            <a:avLst/>
          </a:prstGeom>
        </p:spPr>
      </p:pic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43770" y="4185358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93433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цвят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собствена форма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331559" y="5306896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собствена маса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Какво имат всички тела в природата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$ 2000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043834" y="257694"/>
            <a:ext cx="609600" cy="609600"/>
          </a:xfrm>
          <a:prstGeom prst="rect">
            <a:avLst/>
          </a:prstGeom>
        </p:spPr>
      </p:pic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331559" y="4185358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собствен обем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4626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цвят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собствена форма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331559" y="5306896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собствена маса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Какво имат всички тела в природата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$ 2000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043834" y="257694"/>
            <a:ext cx="609600" cy="609600"/>
          </a:xfrm>
          <a:prstGeom prst="rect">
            <a:avLst/>
          </a:prstGeom>
        </p:spPr>
      </p:pic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331559" y="4185358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собствен обем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82927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корк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стъкло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xmlns="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олио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4" action="ppaction://hlinksldjump" highlightClick="1"/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дърво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Кое вещество е по-тежко от водата</a:t>
              </a:r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943150" y="272410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045440" y="272410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974150" y="1386076"/>
            <a:ext cx="304800" cy="304800"/>
          </a:xfrm>
          <a:prstGeom prst="rect">
            <a:avLst/>
          </a:prstGeom>
        </p:spPr>
      </p:pic>
      <p:pic>
        <p:nvPicPr>
          <p:cNvPr id="36" name="Picture 35">
            <a:hlinkClick r:id="rId17" action="ppaction://hlinksldjump" highlightClick="1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59430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2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цвят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собствена форма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331559" y="5306896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собствена маса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Какво имат всички тела в природата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$ 2000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043834" y="257694"/>
            <a:ext cx="609600" cy="609600"/>
          </a:xfrm>
          <a:prstGeom prst="rect">
            <a:avLst/>
          </a:prstGeom>
        </p:spPr>
      </p:pic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331559" y="4185358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собствен обем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00701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цвят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собствена форма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331559" y="5306896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собствена маса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Какво имат всички тела в природата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$ 2000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043834" y="257694"/>
            <a:ext cx="609600" cy="609600"/>
          </a:xfrm>
          <a:prstGeom prst="rect">
            <a:avLst/>
          </a:prstGeom>
        </p:spPr>
      </p:pic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331559" y="4185358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собствен обем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28084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:a16="http://schemas.microsoft.com/office/drawing/2014/main" xmlns="" id="{8F212C43-53C1-42D8-A539-45C02A0C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Anzeige">
            <a:extLst>
              <a:ext uri="{FF2B5EF4-FFF2-40B4-BE49-F238E27FC236}">
                <a16:creationId xmlns:a16="http://schemas.microsoft.com/office/drawing/2014/main" xmlns="" id="{2033F0AE-1638-4E6E-B9A0-B2FF961D6188}"/>
              </a:ext>
            </a:extLst>
          </p:cNvPr>
          <p:cNvGrpSpPr/>
          <p:nvPr/>
        </p:nvGrpSpPr>
        <p:grpSpPr>
          <a:xfrm>
            <a:off x="4574771" y="829594"/>
            <a:ext cx="3042459" cy="5198812"/>
            <a:chOff x="8179724" y="1168053"/>
            <a:chExt cx="3042459" cy="5198812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xmlns="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xmlns="" id="{E9EB7E2A-FE68-42C8-8E4E-98F6F6448E4B}"/>
                </a:ext>
              </a:extLst>
            </p:cNvPr>
            <p:cNvGrpSpPr/>
            <p:nvPr/>
          </p:nvGrpSpPr>
          <p:grpSpPr>
            <a:xfrm>
              <a:off x="8431559" y="1372438"/>
              <a:ext cx="2790620" cy="4832092"/>
              <a:chOff x="8262223" y="1304918"/>
              <a:chExt cx="3506827" cy="5034853"/>
            </a:xfrm>
          </p:grpSpPr>
          <p:sp>
            <p:nvSpPr>
              <p:cNvPr id="14" name="Money">
                <a:extLst>
                  <a:ext uri="{FF2B5EF4-FFF2-40B4-BE49-F238E27FC236}">
                    <a16:creationId xmlns:a16="http://schemas.microsoft.com/office/drawing/2014/main" xmlns="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120953" y="1304918"/>
                <a:ext cx="2648097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$ 7,000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</a:t>
                </a:r>
              </a:p>
            </p:txBody>
          </p:sp>
          <p:sp>
            <p:nvSpPr>
              <p:cNvPr id="13" name="Number">
                <a:extLst>
                  <a:ext uri="{FF2B5EF4-FFF2-40B4-BE49-F238E27FC236}">
                    <a16:creationId xmlns:a16="http://schemas.microsoft.com/office/drawing/2014/main" xmlns="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</p:txBody>
          </p:sp>
        </p:grpSp>
      </p:grpSp>
      <p:pic>
        <p:nvPicPr>
          <p:cNvPr id="21" name="SL Logo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B14EA97D-AD57-45CD-A7B3-501F4005B4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sp>
        <p:nvSpPr>
          <p:cNvPr id="24" name="Auswahl" hidden="1">
            <a:extLst>
              <a:ext uri="{FF2B5EF4-FFF2-40B4-BE49-F238E27FC236}">
                <a16:creationId xmlns:a16="http://schemas.microsoft.com/office/drawing/2014/main" xmlns="" id="{BBCF988A-F59E-4D9E-BA5C-1F444E190200}"/>
              </a:ext>
            </a:extLst>
          </p:cNvPr>
          <p:cNvSpPr/>
          <p:nvPr/>
        </p:nvSpPr>
        <p:spPr>
          <a:xfrm>
            <a:off x="4747549" y="5469331"/>
            <a:ext cx="2696901" cy="34715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Answer background">
            <a:extLst>
              <a:ext uri="{FF2B5EF4-FFF2-40B4-BE49-F238E27FC236}">
                <a16:creationId xmlns:a16="http://schemas.microsoft.com/office/drawing/2014/main" xmlns="" id="{6FC013AC-61A8-4F05-B5AE-E7ED81DE4F5D}"/>
              </a:ext>
            </a:extLst>
          </p:cNvPr>
          <p:cNvSpPr/>
          <p:nvPr/>
        </p:nvSpPr>
        <p:spPr>
          <a:xfrm>
            <a:off x="4747549" y="4767757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Question fininished indicator">
            <a:extLst>
              <a:ext uri="{FF2B5EF4-FFF2-40B4-BE49-F238E27FC236}">
                <a16:creationId xmlns:a16="http://schemas.microsoft.com/office/drawing/2014/main" xmlns="" id="{17A0C1AC-FF27-4F2B-9AE7-E9366F15B944}"/>
              </a:ext>
            </a:extLst>
          </p:cNvPr>
          <p:cNvSpPr/>
          <p:nvPr/>
        </p:nvSpPr>
        <p:spPr>
          <a:xfrm>
            <a:off x="5453750" y="556112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mmerical break">
            <a:hlinkClick r:id="" action="ppaction://media"/>
            <a:extLst>
              <a:ext uri="{FF2B5EF4-FFF2-40B4-BE49-F238E27FC236}">
                <a16:creationId xmlns:a16="http://schemas.microsoft.com/office/drawing/2014/main" xmlns="" id="{632A26F9-7C17-417A-924E-FD32BEBEA8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42582" y="234484"/>
            <a:ext cx="595110" cy="595110"/>
          </a:xfrm>
          <a:prstGeom prst="rect">
            <a:avLst/>
          </a:prstGeom>
        </p:spPr>
      </p:pic>
      <p:sp>
        <p:nvSpPr>
          <p:cNvPr id="17" name="Question fininished indicator">
            <a:extLst>
              <a:ext uri="{FF2B5EF4-FFF2-40B4-BE49-F238E27FC236}">
                <a16:creationId xmlns:a16="http://schemas.microsoft.com/office/drawing/2014/main" xmlns="" id="{3DC1648E-AEC8-4D5A-B94E-68991FA47E31}"/>
              </a:ext>
            </a:extLst>
          </p:cNvPr>
          <p:cNvSpPr/>
          <p:nvPr/>
        </p:nvSpPr>
        <p:spPr>
          <a:xfrm>
            <a:off x="5453750" y="4893528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estion fininished indicator">
            <a:extLst>
              <a:ext uri="{FF2B5EF4-FFF2-40B4-BE49-F238E27FC236}">
                <a16:creationId xmlns:a16="http://schemas.microsoft.com/office/drawing/2014/main" xmlns="" id="{3AE5F3D7-FDD4-4FA8-9796-88C51C66C86E}"/>
              </a:ext>
            </a:extLst>
          </p:cNvPr>
          <p:cNvSpPr/>
          <p:nvPr/>
        </p:nvSpPr>
        <p:spPr>
          <a:xfrm>
            <a:off x="5453750" y="522287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77674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2.96296E-6 L 3.75E-6 -0.044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449 L 3.75E-6 -0.09074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1.11022E-16 L -0.00026 -0.0474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38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Движението на Луната около Земята.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Движението на Земята около Слънцето.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xmlns="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Движението на Земята около оста й.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4" action="ppaction://hlinksldjump" highlightClick="1"/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Движението на Земята около Слънцето и наклона на оста й.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Коя е причината за смяната на сезоните?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$ 3000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853823" y="33077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956113" y="33077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0407" y="1233676"/>
            <a:ext cx="304800" cy="304800"/>
          </a:xfrm>
          <a:prstGeom prst="rect">
            <a:avLst/>
          </a:prstGeom>
        </p:spPr>
      </p:pic>
      <p:pic>
        <p:nvPicPr>
          <p:cNvPr id="36" name="Picture 35">
            <a:hlinkClick r:id="rId17" action="ppaction://hlinksldjump" highlightClick="1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1276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Движението на Земята около Слънцето.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3" name="#sl-pollanswer(1)"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Движението на Земята около Слънцето и наклона на оста й.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Коя е причината за смяната на сезоните?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$ 3000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853823" y="33077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56113" y="33077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290407" y="1233676"/>
            <a:ext cx="304800" cy="3048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82202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7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Движението на Луната около Земята.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Движението на Земята около Слънцето.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Движението на Земята около оста й.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85000" lnSpcReduction="2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Движението на Земята около Слънцето и наклона на оста й.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207861"/>
            <a:chOff x="0" y="2860778"/>
            <a:chExt cx="12192000" cy="1207861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676372" y="3136298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Коя е причината за смяната на сезоните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$ 3000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878292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1830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Движението на Луната около Земята.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Движението на Земята около Слънцето.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Движението на Земята около оста й.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85000" lnSpcReduction="2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Движението на Земята около Слънцето и наклона на оста й.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207861"/>
            <a:chOff x="0" y="2860778"/>
            <a:chExt cx="12192000" cy="1207861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676372" y="3136298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Коя е причината за смяната на сезоните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$ 3000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878292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9007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Движението на Луната около Земята.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Движението на Земята около Слънцето.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Движението на Земята около оста й.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85000" lnSpcReduction="2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Движението на Земята около Слънцето и наклона на оста й.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207861"/>
            <a:chOff x="0" y="2860778"/>
            <a:chExt cx="12192000" cy="1207861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676372" y="3136298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Коя е причината за смяната на сезоните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$ 3000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878292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5538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Движението на Луната около Земята.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Движението на Земята около Слънцето.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Движението на Земята около оста й.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85000" lnSpcReduction="2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Движението на Земята около Слънцето и наклона на оста й.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207861"/>
            <a:chOff x="0" y="2860778"/>
            <a:chExt cx="12192000" cy="1207861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676372" y="3136298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Коя е причината за смяната на сезоните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$ 3000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878292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2667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:a16="http://schemas.microsoft.com/office/drawing/2014/main" xmlns="" id="{8F212C43-53C1-42D8-A539-45C02A0C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Anzeige">
            <a:extLst>
              <a:ext uri="{FF2B5EF4-FFF2-40B4-BE49-F238E27FC236}">
                <a16:creationId xmlns:a16="http://schemas.microsoft.com/office/drawing/2014/main" xmlns="" id="{2033F0AE-1638-4E6E-B9A0-B2FF961D6188}"/>
              </a:ext>
            </a:extLst>
          </p:cNvPr>
          <p:cNvGrpSpPr/>
          <p:nvPr/>
        </p:nvGrpSpPr>
        <p:grpSpPr>
          <a:xfrm>
            <a:off x="4574771" y="829594"/>
            <a:ext cx="3042459" cy="5198812"/>
            <a:chOff x="8179724" y="1168053"/>
            <a:chExt cx="3042459" cy="5198812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xmlns="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xmlns="" id="{E9EB7E2A-FE68-42C8-8E4E-98F6F6448E4B}"/>
                </a:ext>
              </a:extLst>
            </p:cNvPr>
            <p:cNvGrpSpPr/>
            <p:nvPr/>
          </p:nvGrpSpPr>
          <p:grpSpPr>
            <a:xfrm>
              <a:off x="8431559" y="1372438"/>
              <a:ext cx="2790620" cy="4832092"/>
              <a:chOff x="8262223" y="1304918"/>
              <a:chExt cx="3506827" cy="5034853"/>
            </a:xfrm>
          </p:grpSpPr>
          <p:sp>
            <p:nvSpPr>
              <p:cNvPr id="14" name="Money">
                <a:extLst>
                  <a:ext uri="{FF2B5EF4-FFF2-40B4-BE49-F238E27FC236}">
                    <a16:creationId xmlns:a16="http://schemas.microsoft.com/office/drawing/2014/main" xmlns="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120953" y="1304918"/>
                <a:ext cx="2648097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$ 7,000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</a:t>
                </a:r>
              </a:p>
            </p:txBody>
          </p:sp>
          <p:sp>
            <p:nvSpPr>
              <p:cNvPr id="13" name="Number">
                <a:extLst>
                  <a:ext uri="{FF2B5EF4-FFF2-40B4-BE49-F238E27FC236}">
                    <a16:creationId xmlns:a16="http://schemas.microsoft.com/office/drawing/2014/main" xmlns="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</p:txBody>
          </p:sp>
        </p:grpSp>
      </p:grpSp>
      <p:pic>
        <p:nvPicPr>
          <p:cNvPr id="21" name="SL Logo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B14EA97D-AD57-45CD-A7B3-501F4005B4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sp>
        <p:nvSpPr>
          <p:cNvPr id="24" name="Auswahl" hidden="1">
            <a:extLst>
              <a:ext uri="{FF2B5EF4-FFF2-40B4-BE49-F238E27FC236}">
                <a16:creationId xmlns:a16="http://schemas.microsoft.com/office/drawing/2014/main" xmlns="" id="{BBCF988A-F59E-4D9E-BA5C-1F444E190200}"/>
              </a:ext>
            </a:extLst>
          </p:cNvPr>
          <p:cNvSpPr/>
          <p:nvPr/>
        </p:nvSpPr>
        <p:spPr>
          <a:xfrm>
            <a:off x="4747549" y="5469331"/>
            <a:ext cx="2696901" cy="34715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Answer background">
            <a:extLst>
              <a:ext uri="{FF2B5EF4-FFF2-40B4-BE49-F238E27FC236}">
                <a16:creationId xmlns:a16="http://schemas.microsoft.com/office/drawing/2014/main" xmlns="" id="{6FC013AC-61A8-4F05-B5AE-E7ED81DE4F5D}"/>
              </a:ext>
            </a:extLst>
          </p:cNvPr>
          <p:cNvSpPr/>
          <p:nvPr/>
        </p:nvSpPr>
        <p:spPr>
          <a:xfrm>
            <a:off x="4747549" y="4436287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Question fininished indicator">
            <a:extLst>
              <a:ext uri="{FF2B5EF4-FFF2-40B4-BE49-F238E27FC236}">
                <a16:creationId xmlns:a16="http://schemas.microsoft.com/office/drawing/2014/main" xmlns="" id="{17A0C1AC-FF27-4F2B-9AE7-E9366F15B944}"/>
              </a:ext>
            </a:extLst>
          </p:cNvPr>
          <p:cNvSpPr/>
          <p:nvPr/>
        </p:nvSpPr>
        <p:spPr>
          <a:xfrm>
            <a:off x="5453750" y="556112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mmerical break">
            <a:hlinkClick r:id="" action="ppaction://media"/>
            <a:extLst>
              <a:ext uri="{FF2B5EF4-FFF2-40B4-BE49-F238E27FC236}">
                <a16:creationId xmlns:a16="http://schemas.microsoft.com/office/drawing/2014/main" xmlns="" id="{632A26F9-7C17-417A-924E-FD32BEBEA8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18097" y="175202"/>
            <a:ext cx="595110" cy="595110"/>
          </a:xfrm>
          <a:prstGeom prst="rect">
            <a:avLst/>
          </a:prstGeom>
        </p:spPr>
      </p:pic>
      <p:sp>
        <p:nvSpPr>
          <p:cNvPr id="17" name="Question fininished indicator">
            <a:extLst>
              <a:ext uri="{FF2B5EF4-FFF2-40B4-BE49-F238E27FC236}">
                <a16:creationId xmlns:a16="http://schemas.microsoft.com/office/drawing/2014/main" xmlns="" id="{3DC1648E-AEC8-4D5A-B94E-68991FA47E31}"/>
              </a:ext>
            </a:extLst>
          </p:cNvPr>
          <p:cNvSpPr/>
          <p:nvPr/>
        </p:nvSpPr>
        <p:spPr>
          <a:xfrm>
            <a:off x="5453750" y="4562058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estion fininished indicator">
            <a:extLst>
              <a:ext uri="{FF2B5EF4-FFF2-40B4-BE49-F238E27FC236}">
                <a16:creationId xmlns:a16="http://schemas.microsoft.com/office/drawing/2014/main" xmlns="" id="{3AE5F3D7-FDD4-4FA8-9796-88C51C66C86E}"/>
              </a:ext>
            </a:extLst>
          </p:cNvPr>
          <p:cNvSpPr/>
          <p:nvPr/>
        </p:nvSpPr>
        <p:spPr>
          <a:xfrm>
            <a:off x="5453750" y="522287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Question fininished indicator">
            <a:extLst>
              <a:ext uri="{FF2B5EF4-FFF2-40B4-BE49-F238E27FC236}">
                <a16:creationId xmlns:a16="http://schemas.microsoft.com/office/drawing/2014/main" xmlns="" id="{356B8CC3-647F-43F2-AD48-4FED8DA59D5F}"/>
              </a:ext>
            </a:extLst>
          </p:cNvPr>
          <p:cNvSpPr/>
          <p:nvPr/>
        </p:nvSpPr>
        <p:spPr>
          <a:xfrm>
            <a:off x="5453750" y="4886752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74611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2.96296E-6 L 3.75E-6 -0.044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449 L 3.75E-6 -0.09074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-1.85185E-6 L -0.00026 -0.0474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38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стъкло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3" name="#sl-pollanswer(1)"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дърво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Кое вещество е по-тежко от водата</a:t>
              </a:r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943150" y="272410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045440" y="272410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974150" y="1386076"/>
            <a:ext cx="304800" cy="3048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74530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2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7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източник на топлинна енергия.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 източник на хранителна енергия.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xmlns="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 fontScale="92500"/>
          </a:bodyPr>
          <a:lstStyle/>
          <a:p>
            <a:r>
              <a: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 източник на електрическа енергия. 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675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4" action="ppaction://hlinksldjump" highlightClick="1"/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 източник на слънчева енергия.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Горивата са вещества, които: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853823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956113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538513" y="1309688"/>
            <a:ext cx="304800" cy="304800"/>
          </a:xfrm>
          <a:prstGeom prst="rect">
            <a:avLst/>
          </a:prstGeom>
        </p:spPr>
      </p:pic>
      <p:pic>
        <p:nvPicPr>
          <p:cNvPr id="36" name="Picture 35">
            <a:hlinkClick r:id="rId17" action="ppaction://hlinksldjump" highlightClick="1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91162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2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източник на топлинна енергия.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xmlns="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 fontScale="92500"/>
          </a:bodyPr>
          <a:lstStyle/>
          <a:p>
            <a:r>
              <a: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 източник на електрическа енергия. 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675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Горивата са вещества, които: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853823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56113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38513" y="1309688"/>
            <a:ext cx="304800" cy="3048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80672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2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 източник на хранителна енергия.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 източник на електрическа енергия.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6274399" y="5304089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 източник на топлинна енергия.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Горивата са вещества, които: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1455164" y="4169091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 източник на слънчева енергия.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62025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 източник на хранителна енергия.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 източник на електрическа енергия.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6274399" y="5304089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 източник на топлинна енергия.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Горивата са вещества, които: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1455164" y="4169091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 източник на слънчева енергия.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54392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 източник на хранителна енергия.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 източник на електрическа енергия.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6274399" y="5304089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 източник на топлинна енергия.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Горивата са вещества, които: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1455164" y="4169091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 източник на слънчева енергия.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81704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 източник на хранителна енергия.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 източник на електрическа енергия.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6274399" y="5304089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 източник на топлинна енергия.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Горивата са вещества, които: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1455164" y="4169091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 източник на слънчева енергия.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24635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:a16="http://schemas.microsoft.com/office/drawing/2014/main" xmlns="" id="{8F212C43-53C1-42D8-A539-45C02A0C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Anzeige">
            <a:extLst>
              <a:ext uri="{FF2B5EF4-FFF2-40B4-BE49-F238E27FC236}">
                <a16:creationId xmlns:a16="http://schemas.microsoft.com/office/drawing/2014/main" xmlns="" id="{2033F0AE-1638-4E6E-B9A0-B2FF961D6188}"/>
              </a:ext>
            </a:extLst>
          </p:cNvPr>
          <p:cNvGrpSpPr/>
          <p:nvPr/>
        </p:nvGrpSpPr>
        <p:grpSpPr>
          <a:xfrm>
            <a:off x="4574771" y="829594"/>
            <a:ext cx="3121515" cy="5198812"/>
            <a:chOff x="8179724" y="1168053"/>
            <a:chExt cx="3121515" cy="5198812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xmlns="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xmlns="" id="{E9EB7E2A-FE68-42C8-8E4E-98F6F6448E4B}"/>
                </a:ext>
              </a:extLst>
            </p:cNvPr>
            <p:cNvGrpSpPr/>
            <p:nvPr/>
          </p:nvGrpSpPr>
          <p:grpSpPr>
            <a:xfrm>
              <a:off x="8431560" y="1372438"/>
              <a:ext cx="2869679" cy="4832092"/>
              <a:chOff x="8262223" y="1304918"/>
              <a:chExt cx="3606176" cy="5034853"/>
            </a:xfrm>
          </p:grpSpPr>
          <p:sp>
            <p:nvSpPr>
              <p:cNvPr id="14" name="Money">
                <a:extLst>
                  <a:ext uri="{FF2B5EF4-FFF2-40B4-BE49-F238E27FC236}">
                    <a16:creationId xmlns:a16="http://schemas.microsoft.com/office/drawing/2014/main" xmlns="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120953" y="1304918"/>
                <a:ext cx="2747446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$ 7,000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</a:t>
                </a:r>
              </a:p>
            </p:txBody>
          </p:sp>
          <p:sp>
            <p:nvSpPr>
              <p:cNvPr id="13" name="Number">
                <a:extLst>
                  <a:ext uri="{FF2B5EF4-FFF2-40B4-BE49-F238E27FC236}">
                    <a16:creationId xmlns:a16="http://schemas.microsoft.com/office/drawing/2014/main" xmlns="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</p:txBody>
          </p:sp>
        </p:grpSp>
      </p:grpSp>
      <p:pic>
        <p:nvPicPr>
          <p:cNvPr id="21" name="SL Logo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B14EA97D-AD57-45CD-A7B3-501F4005B4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sp>
        <p:nvSpPr>
          <p:cNvPr id="24" name="Auswahl" hidden="1">
            <a:extLst>
              <a:ext uri="{FF2B5EF4-FFF2-40B4-BE49-F238E27FC236}">
                <a16:creationId xmlns:a16="http://schemas.microsoft.com/office/drawing/2014/main" xmlns="" id="{BBCF988A-F59E-4D9E-BA5C-1F444E190200}"/>
              </a:ext>
            </a:extLst>
          </p:cNvPr>
          <p:cNvSpPr/>
          <p:nvPr/>
        </p:nvSpPr>
        <p:spPr>
          <a:xfrm>
            <a:off x="4747549" y="5469331"/>
            <a:ext cx="2696901" cy="34715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Answer background">
            <a:extLst>
              <a:ext uri="{FF2B5EF4-FFF2-40B4-BE49-F238E27FC236}">
                <a16:creationId xmlns:a16="http://schemas.microsoft.com/office/drawing/2014/main" xmlns="" id="{6FC013AC-61A8-4F05-B5AE-E7ED81DE4F5D}"/>
              </a:ext>
            </a:extLst>
          </p:cNvPr>
          <p:cNvSpPr/>
          <p:nvPr/>
        </p:nvSpPr>
        <p:spPr>
          <a:xfrm>
            <a:off x="4747549" y="4111593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Question fininished indicator">
            <a:extLst>
              <a:ext uri="{FF2B5EF4-FFF2-40B4-BE49-F238E27FC236}">
                <a16:creationId xmlns:a16="http://schemas.microsoft.com/office/drawing/2014/main" xmlns="" id="{17A0C1AC-FF27-4F2B-9AE7-E9366F15B944}"/>
              </a:ext>
            </a:extLst>
          </p:cNvPr>
          <p:cNvSpPr/>
          <p:nvPr/>
        </p:nvSpPr>
        <p:spPr>
          <a:xfrm>
            <a:off x="5453750" y="556112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mmerical break">
            <a:hlinkClick r:id="" action="ppaction://media"/>
            <a:extLst>
              <a:ext uri="{FF2B5EF4-FFF2-40B4-BE49-F238E27FC236}">
                <a16:creationId xmlns:a16="http://schemas.microsoft.com/office/drawing/2014/main" xmlns="" id="{632A26F9-7C17-417A-924E-FD32BEBEA8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45306" y="175202"/>
            <a:ext cx="595110" cy="595110"/>
          </a:xfrm>
          <a:prstGeom prst="rect">
            <a:avLst/>
          </a:prstGeom>
        </p:spPr>
      </p:pic>
      <p:sp>
        <p:nvSpPr>
          <p:cNvPr id="17" name="Question fininished indicator">
            <a:extLst>
              <a:ext uri="{FF2B5EF4-FFF2-40B4-BE49-F238E27FC236}">
                <a16:creationId xmlns:a16="http://schemas.microsoft.com/office/drawing/2014/main" xmlns="" id="{3DC1648E-AEC8-4D5A-B94E-68991FA47E31}"/>
              </a:ext>
            </a:extLst>
          </p:cNvPr>
          <p:cNvSpPr/>
          <p:nvPr/>
        </p:nvSpPr>
        <p:spPr>
          <a:xfrm>
            <a:off x="5456853" y="4237364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estion fininished indicator">
            <a:extLst>
              <a:ext uri="{FF2B5EF4-FFF2-40B4-BE49-F238E27FC236}">
                <a16:creationId xmlns:a16="http://schemas.microsoft.com/office/drawing/2014/main" xmlns="" id="{3AE5F3D7-FDD4-4FA8-9796-88C51C66C86E}"/>
              </a:ext>
            </a:extLst>
          </p:cNvPr>
          <p:cNvSpPr/>
          <p:nvPr/>
        </p:nvSpPr>
        <p:spPr>
          <a:xfrm>
            <a:off x="5453750" y="522287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Question fininished indicator">
            <a:extLst>
              <a:ext uri="{FF2B5EF4-FFF2-40B4-BE49-F238E27FC236}">
                <a16:creationId xmlns:a16="http://schemas.microsoft.com/office/drawing/2014/main" xmlns="" id="{356B8CC3-647F-43F2-AD48-4FED8DA59D5F}"/>
              </a:ext>
            </a:extLst>
          </p:cNvPr>
          <p:cNvSpPr/>
          <p:nvPr/>
        </p:nvSpPr>
        <p:spPr>
          <a:xfrm>
            <a:off x="5453750" y="4886752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Question fininished indicator">
            <a:extLst>
              <a:ext uri="{FF2B5EF4-FFF2-40B4-BE49-F238E27FC236}">
                <a16:creationId xmlns:a16="http://schemas.microsoft.com/office/drawing/2014/main" xmlns="" id="{527F1671-F1CD-4F0E-B09A-5116B710CA56}"/>
              </a:ext>
            </a:extLst>
          </p:cNvPr>
          <p:cNvSpPr/>
          <p:nvPr/>
        </p:nvSpPr>
        <p:spPr>
          <a:xfrm>
            <a:off x="5453750" y="4567520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09684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2.96296E-6 L 3.75E-6 -0.044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449 L 3.75E-6 -0.09074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1.85185E-6 L -0.00026 -0.04746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38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Храна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Суша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xmlns="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Въздух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4" action="ppaction://hlinksldjump" highlightClick="1"/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Температура 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 коя от думите се назовава среда на живот за организмите?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$ 7000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853823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956113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538513" y="1309688"/>
            <a:ext cx="304800" cy="304800"/>
          </a:xfrm>
          <a:prstGeom prst="rect">
            <a:avLst/>
          </a:prstGeom>
        </p:spPr>
      </p:pic>
      <p:pic>
        <p:nvPicPr>
          <p:cNvPr id="36" name="Picture 35">
            <a:hlinkClick r:id="rId17" action="ppaction://hlinksldjump" highlightClick="1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51699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Суша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xmlns="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Въздух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 коя от думите се назовава среда на живот за организмите?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$ 7000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853823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56113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38513" y="1309688"/>
            <a:ext cx="304800" cy="3048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70419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Храна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Въздух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393078" y="5304386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Суша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 коя от думите се назовава среда на живот за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организмите?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$ 7000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393078" y="4185358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Температура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01652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корк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олио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397286" y="5313574"/>
            <a:ext cx="4524162" cy="929684"/>
            <a:chOff x="1452892" y="4172004"/>
            <a:chExt cx="4524162" cy="929684"/>
          </a:xfrm>
          <a:solidFill>
            <a:srgbClr val="92D050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стъкло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80077"/>
            <a:chOff x="0" y="2860778"/>
            <a:chExt cx="12192000" cy="118007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66474" y="3108514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Кое вещество е по-тежко от водата?</a:t>
              </a: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295253" y="212223"/>
            <a:ext cx="609600" cy="609600"/>
          </a:xfrm>
          <a:prstGeom prst="rect">
            <a:avLst/>
          </a:prstGeom>
        </p:spPr>
      </p:pic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395014" y="4178680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080E1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дърво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45075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Храна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Въздух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393078" y="5304386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Суша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 коя от думите се назовава среда на живот за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организмите?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$ 7000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393078" y="4185358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Температура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91028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Храна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Въздух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393078" y="5304386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Суша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 коя от думите се назовава среда на живот за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организмите?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$ 7000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393078" y="4185358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Температура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88373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Храна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Въздух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393078" y="5304386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Суша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 коя от думите се назовава среда на живот за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организмите?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$ 7000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393078" y="4185358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Температура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90641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:a16="http://schemas.microsoft.com/office/drawing/2014/main" xmlns="" id="{8F212C43-53C1-42D8-A539-45C02A0C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Anzeige">
            <a:extLst>
              <a:ext uri="{FF2B5EF4-FFF2-40B4-BE49-F238E27FC236}">
                <a16:creationId xmlns:a16="http://schemas.microsoft.com/office/drawing/2014/main" xmlns="" id="{2033F0AE-1638-4E6E-B9A0-B2FF961D6188}"/>
              </a:ext>
            </a:extLst>
          </p:cNvPr>
          <p:cNvGrpSpPr/>
          <p:nvPr/>
        </p:nvGrpSpPr>
        <p:grpSpPr>
          <a:xfrm>
            <a:off x="4574771" y="829594"/>
            <a:ext cx="3083689" cy="5198812"/>
            <a:chOff x="8179724" y="1168053"/>
            <a:chExt cx="3083689" cy="5198812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xmlns="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xmlns="" id="{E9EB7E2A-FE68-42C8-8E4E-98F6F6448E4B}"/>
                </a:ext>
              </a:extLst>
            </p:cNvPr>
            <p:cNvGrpSpPr/>
            <p:nvPr/>
          </p:nvGrpSpPr>
          <p:grpSpPr>
            <a:xfrm>
              <a:off x="8431561" y="1372438"/>
              <a:ext cx="2831852" cy="4832092"/>
              <a:chOff x="8262223" y="1304918"/>
              <a:chExt cx="3558640" cy="5034853"/>
            </a:xfrm>
          </p:grpSpPr>
          <p:sp>
            <p:nvSpPr>
              <p:cNvPr id="14" name="Money">
                <a:extLst>
                  <a:ext uri="{FF2B5EF4-FFF2-40B4-BE49-F238E27FC236}">
                    <a16:creationId xmlns:a16="http://schemas.microsoft.com/office/drawing/2014/main" xmlns="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120951" y="1304918"/>
                <a:ext cx="2699912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$ 7,000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</a:t>
                </a:r>
              </a:p>
            </p:txBody>
          </p:sp>
          <p:sp>
            <p:nvSpPr>
              <p:cNvPr id="13" name="Number">
                <a:extLst>
                  <a:ext uri="{FF2B5EF4-FFF2-40B4-BE49-F238E27FC236}">
                    <a16:creationId xmlns:a16="http://schemas.microsoft.com/office/drawing/2014/main" xmlns="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</p:txBody>
          </p:sp>
        </p:grpSp>
      </p:grpSp>
      <p:pic>
        <p:nvPicPr>
          <p:cNvPr id="21" name="SL Logo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B14EA97D-AD57-45CD-A7B3-501F4005B4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sp>
        <p:nvSpPr>
          <p:cNvPr id="24" name="Auswahl" hidden="1">
            <a:extLst>
              <a:ext uri="{FF2B5EF4-FFF2-40B4-BE49-F238E27FC236}">
                <a16:creationId xmlns:a16="http://schemas.microsoft.com/office/drawing/2014/main" xmlns="" id="{BBCF988A-F59E-4D9E-BA5C-1F444E190200}"/>
              </a:ext>
            </a:extLst>
          </p:cNvPr>
          <p:cNvSpPr/>
          <p:nvPr/>
        </p:nvSpPr>
        <p:spPr>
          <a:xfrm>
            <a:off x="4747549" y="5469331"/>
            <a:ext cx="2696901" cy="34715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Answer background">
            <a:extLst>
              <a:ext uri="{FF2B5EF4-FFF2-40B4-BE49-F238E27FC236}">
                <a16:creationId xmlns:a16="http://schemas.microsoft.com/office/drawing/2014/main" xmlns="" id="{6FC013AC-61A8-4F05-B5AE-E7ED81DE4F5D}"/>
              </a:ext>
            </a:extLst>
          </p:cNvPr>
          <p:cNvSpPr/>
          <p:nvPr/>
        </p:nvSpPr>
        <p:spPr>
          <a:xfrm>
            <a:off x="4747549" y="3770598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Question fininished indicator">
            <a:extLst>
              <a:ext uri="{FF2B5EF4-FFF2-40B4-BE49-F238E27FC236}">
                <a16:creationId xmlns:a16="http://schemas.microsoft.com/office/drawing/2014/main" xmlns="" id="{17A0C1AC-FF27-4F2B-9AE7-E9366F15B944}"/>
              </a:ext>
            </a:extLst>
          </p:cNvPr>
          <p:cNvSpPr/>
          <p:nvPr/>
        </p:nvSpPr>
        <p:spPr>
          <a:xfrm>
            <a:off x="5453750" y="556112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mmerical break">
            <a:hlinkClick r:id="" action="ppaction://media"/>
            <a:extLst>
              <a:ext uri="{FF2B5EF4-FFF2-40B4-BE49-F238E27FC236}">
                <a16:creationId xmlns:a16="http://schemas.microsoft.com/office/drawing/2014/main" xmlns="" id="{632A26F9-7C17-417A-924E-FD32BEBEA8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809119" y="175202"/>
            <a:ext cx="595110" cy="595110"/>
          </a:xfrm>
          <a:prstGeom prst="rect">
            <a:avLst/>
          </a:prstGeom>
        </p:spPr>
      </p:pic>
      <p:sp>
        <p:nvSpPr>
          <p:cNvPr id="17" name="Question fininished indicator">
            <a:extLst>
              <a:ext uri="{FF2B5EF4-FFF2-40B4-BE49-F238E27FC236}">
                <a16:creationId xmlns:a16="http://schemas.microsoft.com/office/drawing/2014/main" xmlns="" id="{3DC1648E-AEC8-4D5A-B94E-68991FA47E31}"/>
              </a:ext>
            </a:extLst>
          </p:cNvPr>
          <p:cNvSpPr/>
          <p:nvPr/>
        </p:nvSpPr>
        <p:spPr>
          <a:xfrm>
            <a:off x="5452024" y="3896369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estion fininished indicator">
            <a:extLst>
              <a:ext uri="{FF2B5EF4-FFF2-40B4-BE49-F238E27FC236}">
                <a16:creationId xmlns:a16="http://schemas.microsoft.com/office/drawing/2014/main" xmlns="" id="{3AE5F3D7-FDD4-4FA8-9796-88C51C66C86E}"/>
              </a:ext>
            </a:extLst>
          </p:cNvPr>
          <p:cNvSpPr/>
          <p:nvPr/>
        </p:nvSpPr>
        <p:spPr>
          <a:xfrm>
            <a:off x="5453750" y="522287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Question fininished indicator">
            <a:extLst>
              <a:ext uri="{FF2B5EF4-FFF2-40B4-BE49-F238E27FC236}">
                <a16:creationId xmlns:a16="http://schemas.microsoft.com/office/drawing/2014/main" xmlns="" id="{356B8CC3-647F-43F2-AD48-4FED8DA59D5F}"/>
              </a:ext>
            </a:extLst>
          </p:cNvPr>
          <p:cNvSpPr/>
          <p:nvPr/>
        </p:nvSpPr>
        <p:spPr>
          <a:xfrm>
            <a:off x="5453750" y="4886752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Question fininished indicator">
            <a:extLst>
              <a:ext uri="{FF2B5EF4-FFF2-40B4-BE49-F238E27FC236}">
                <a16:creationId xmlns:a16="http://schemas.microsoft.com/office/drawing/2014/main" xmlns="" id="{527F1671-F1CD-4F0E-B09A-5116B710CA56}"/>
              </a:ext>
            </a:extLst>
          </p:cNvPr>
          <p:cNvSpPr/>
          <p:nvPr/>
        </p:nvSpPr>
        <p:spPr>
          <a:xfrm>
            <a:off x="5453750" y="4567520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Question fininished indicator">
            <a:extLst>
              <a:ext uri="{FF2B5EF4-FFF2-40B4-BE49-F238E27FC236}">
                <a16:creationId xmlns:a16="http://schemas.microsoft.com/office/drawing/2014/main" xmlns="" id="{35663450-3B46-4AB9-A9E7-10182D9D85D4}"/>
              </a:ext>
            </a:extLst>
          </p:cNvPr>
          <p:cNvSpPr/>
          <p:nvPr/>
        </p:nvSpPr>
        <p:spPr>
          <a:xfrm>
            <a:off x="5452024" y="4248288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65913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2.96296E-6 L 3.75E-6 -0.044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449 L 3.75E-6 -0.09074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3.7037E-7 L -0.00026 -0.0474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38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1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движение.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развитие.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xmlns="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растеж.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4" action="ppaction://hlinksldjump" highlightClick="1"/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азмножаване.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Жизненият процес, при който се създават себеподобни се нарича: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853823" y="279424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956113" y="279424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538513" y="1309688"/>
            <a:ext cx="304800" cy="304800"/>
          </a:xfrm>
          <a:prstGeom prst="rect">
            <a:avLst/>
          </a:prstGeom>
        </p:spPr>
      </p:pic>
      <p:pic>
        <p:nvPicPr>
          <p:cNvPr id="36" name="Picture 35">
            <a:hlinkClick r:id="rId17" action="ppaction://hlinksldjump" highlightClick="1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89459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развитие.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3" name="#sl-pollanswer(1)"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размножаване.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Жизненият процес, при който се създават себеподобни се нарича: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853823" y="279424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56113" y="279424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38513" y="1309688"/>
            <a:ext cx="304800" cy="3048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68197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7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движение.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развитие.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растеж.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размножаване.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Жизненият процес, при който се създават себеподобни се нарича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043834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4421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движение.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развитие.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растеж.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размножаване.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Жизненият процес, при който се създават себеподобни се нарича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043834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9539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движение.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развитие.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растеж.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размножаване.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Жизненият процес, при който се създават себеподобни се нарича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043834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3156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движение.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развитие.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растеж.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размножаване.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Жизненият процес, при който се създават себеподобни се нарича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043834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7079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корк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олио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397286" y="5313574"/>
            <a:ext cx="4524162" cy="929684"/>
            <a:chOff x="1452892" y="4172004"/>
            <a:chExt cx="4524162" cy="929684"/>
          </a:xfrm>
          <a:solidFill>
            <a:srgbClr val="92D050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стъкло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80077"/>
            <a:chOff x="0" y="2860778"/>
            <a:chExt cx="12192000" cy="118007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66474" y="3108514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Кое вещество е по-тежко от водата?</a:t>
              </a: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95253" y="212223"/>
            <a:ext cx="609600" cy="609600"/>
          </a:xfrm>
          <a:prstGeom prst="rect">
            <a:avLst/>
          </a:prstGeom>
        </p:spPr>
      </p:pic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395014" y="4178680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дърво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68325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:a16="http://schemas.microsoft.com/office/drawing/2014/main" xmlns="" id="{8F212C43-53C1-42D8-A539-45C02A0C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" y="0"/>
            <a:ext cx="12192000" cy="6858000"/>
          </a:xfrm>
          <a:prstGeom prst="rect">
            <a:avLst/>
          </a:prstGeom>
        </p:spPr>
      </p:pic>
      <p:grpSp>
        <p:nvGrpSpPr>
          <p:cNvPr id="16" name="Anzeige">
            <a:extLst>
              <a:ext uri="{FF2B5EF4-FFF2-40B4-BE49-F238E27FC236}">
                <a16:creationId xmlns:a16="http://schemas.microsoft.com/office/drawing/2014/main" xmlns="" id="{2033F0AE-1638-4E6E-B9A0-B2FF961D6188}"/>
              </a:ext>
            </a:extLst>
          </p:cNvPr>
          <p:cNvGrpSpPr/>
          <p:nvPr/>
        </p:nvGrpSpPr>
        <p:grpSpPr>
          <a:xfrm>
            <a:off x="4574771" y="829594"/>
            <a:ext cx="3121515" cy="5198812"/>
            <a:chOff x="8179724" y="1168053"/>
            <a:chExt cx="3121515" cy="5198812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xmlns="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xmlns="" id="{E9EB7E2A-FE68-42C8-8E4E-98F6F6448E4B}"/>
                </a:ext>
              </a:extLst>
            </p:cNvPr>
            <p:cNvGrpSpPr/>
            <p:nvPr/>
          </p:nvGrpSpPr>
          <p:grpSpPr>
            <a:xfrm>
              <a:off x="8431560" y="1372438"/>
              <a:ext cx="2869679" cy="4832092"/>
              <a:chOff x="8262223" y="1304918"/>
              <a:chExt cx="3606176" cy="5034853"/>
            </a:xfrm>
          </p:grpSpPr>
          <p:sp>
            <p:nvSpPr>
              <p:cNvPr id="14" name="Money">
                <a:extLst>
                  <a:ext uri="{FF2B5EF4-FFF2-40B4-BE49-F238E27FC236}">
                    <a16:creationId xmlns:a16="http://schemas.microsoft.com/office/drawing/2014/main" xmlns="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120952" y="1304918"/>
                <a:ext cx="2747447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$ 7,000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</a:t>
                </a:r>
              </a:p>
            </p:txBody>
          </p:sp>
          <p:sp>
            <p:nvSpPr>
              <p:cNvPr id="13" name="Number">
                <a:extLst>
                  <a:ext uri="{FF2B5EF4-FFF2-40B4-BE49-F238E27FC236}">
                    <a16:creationId xmlns:a16="http://schemas.microsoft.com/office/drawing/2014/main" xmlns="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</p:txBody>
          </p:sp>
        </p:grpSp>
      </p:grpSp>
      <p:pic>
        <p:nvPicPr>
          <p:cNvPr id="21" name="SL Logo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B14EA97D-AD57-45CD-A7B3-501F4005B4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sp>
        <p:nvSpPr>
          <p:cNvPr id="24" name="Auswahl" hidden="1">
            <a:extLst>
              <a:ext uri="{FF2B5EF4-FFF2-40B4-BE49-F238E27FC236}">
                <a16:creationId xmlns:a16="http://schemas.microsoft.com/office/drawing/2014/main" xmlns="" id="{BBCF988A-F59E-4D9E-BA5C-1F444E190200}"/>
              </a:ext>
            </a:extLst>
          </p:cNvPr>
          <p:cNvSpPr/>
          <p:nvPr/>
        </p:nvSpPr>
        <p:spPr>
          <a:xfrm>
            <a:off x="4747549" y="5469331"/>
            <a:ext cx="2696901" cy="34715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Answer background">
            <a:extLst>
              <a:ext uri="{FF2B5EF4-FFF2-40B4-BE49-F238E27FC236}">
                <a16:creationId xmlns:a16="http://schemas.microsoft.com/office/drawing/2014/main" xmlns="" id="{6FC013AC-61A8-4F05-B5AE-E7ED81DE4F5D}"/>
              </a:ext>
            </a:extLst>
          </p:cNvPr>
          <p:cNvSpPr/>
          <p:nvPr/>
        </p:nvSpPr>
        <p:spPr>
          <a:xfrm>
            <a:off x="4747549" y="3430402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Question fininished indicator">
            <a:extLst>
              <a:ext uri="{FF2B5EF4-FFF2-40B4-BE49-F238E27FC236}">
                <a16:creationId xmlns:a16="http://schemas.microsoft.com/office/drawing/2014/main" xmlns="" id="{17A0C1AC-FF27-4F2B-9AE7-E9366F15B944}"/>
              </a:ext>
            </a:extLst>
          </p:cNvPr>
          <p:cNvSpPr/>
          <p:nvPr/>
        </p:nvSpPr>
        <p:spPr>
          <a:xfrm>
            <a:off x="5453750" y="556112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mmerical break">
            <a:hlinkClick r:id="" action="ppaction://media"/>
            <a:extLst>
              <a:ext uri="{FF2B5EF4-FFF2-40B4-BE49-F238E27FC236}">
                <a16:creationId xmlns:a16="http://schemas.microsoft.com/office/drawing/2014/main" xmlns="" id="{632A26F9-7C17-417A-924E-FD32BEBEA8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222128" y="175202"/>
            <a:ext cx="595110" cy="595110"/>
          </a:xfrm>
          <a:prstGeom prst="rect">
            <a:avLst/>
          </a:prstGeom>
        </p:spPr>
      </p:pic>
      <p:sp>
        <p:nvSpPr>
          <p:cNvPr id="17" name="Question fininished indicator">
            <a:extLst>
              <a:ext uri="{FF2B5EF4-FFF2-40B4-BE49-F238E27FC236}">
                <a16:creationId xmlns:a16="http://schemas.microsoft.com/office/drawing/2014/main" xmlns="" id="{3DC1648E-AEC8-4D5A-B94E-68991FA47E31}"/>
              </a:ext>
            </a:extLst>
          </p:cNvPr>
          <p:cNvSpPr/>
          <p:nvPr/>
        </p:nvSpPr>
        <p:spPr>
          <a:xfrm>
            <a:off x="5451843" y="355617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estion fininished indicator">
            <a:extLst>
              <a:ext uri="{FF2B5EF4-FFF2-40B4-BE49-F238E27FC236}">
                <a16:creationId xmlns:a16="http://schemas.microsoft.com/office/drawing/2014/main" xmlns="" id="{3AE5F3D7-FDD4-4FA8-9796-88C51C66C86E}"/>
              </a:ext>
            </a:extLst>
          </p:cNvPr>
          <p:cNvSpPr/>
          <p:nvPr/>
        </p:nvSpPr>
        <p:spPr>
          <a:xfrm>
            <a:off x="5453750" y="522287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Question fininished indicator">
            <a:extLst>
              <a:ext uri="{FF2B5EF4-FFF2-40B4-BE49-F238E27FC236}">
                <a16:creationId xmlns:a16="http://schemas.microsoft.com/office/drawing/2014/main" xmlns="" id="{356B8CC3-647F-43F2-AD48-4FED8DA59D5F}"/>
              </a:ext>
            </a:extLst>
          </p:cNvPr>
          <p:cNvSpPr/>
          <p:nvPr/>
        </p:nvSpPr>
        <p:spPr>
          <a:xfrm>
            <a:off x="5453750" y="4886752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Question fininished indicator">
            <a:extLst>
              <a:ext uri="{FF2B5EF4-FFF2-40B4-BE49-F238E27FC236}">
                <a16:creationId xmlns:a16="http://schemas.microsoft.com/office/drawing/2014/main" xmlns="" id="{527F1671-F1CD-4F0E-B09A-5116B710CA56}"/>
              </a:ext>
            </a:extLst>
          </p:cNvPr>
          <p:cNvSpPr/>
          <p:nvPr/>
        </p:nvSpPr>
        <p:spPr>
          <a:xfrm>
            <a:off x="5453750" y="4567520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Question fininished indicator">
            <a:extLst>
              <a:ext uri="{FF2B5EF4-FFF2-40B4-BE49-F238E27FC236}">
                <a16:creationId xmlns:a16="http://schemas.microsoft.com/office/drawing/2014/main" xmlns="" id="{35663450-3B46-4AB9-A9E7-10182D9D85D4}"/>
              </a:ext>
            </a:extLst>
          </p:cNvPr>
          <p:cNvSpPr/>
          <p:nvPr/>
        </p:nvSpPr>
        <p:spPr>
          <a:xfrm>
            <a:off x="5451843" y="422927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Question fininished indicator">
            <a:extLst>
              <a:ext uri="{FF2B5EF4-FFF2-40B4-BE49-F238E27FC236}">
                <a16:creationId xmlns:a16="http://schemas.microsoft.com/office/drawing/2014/main" xmlns="" id="{09B79EB2-FA5C-4063-B926-F05841E08541}"/>
              </a:ext>
            </a:extLst>
          </p:cNvPr>
          <p:cNvSpPr/>
          <p:nvPr/>
        </p:nvSpPr>
        <p:spPr>
          <a:xfrm>
            <a:off x="5451843" y="3901294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22205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2.96296E-6 L 3.75E-6 -0.044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449 L 3.75E-6 -0.09074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-2.59259E-6 L -0.00026 -0.0474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38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1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калкан, щука, кефал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делфин, тюлен, цаца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xmlns="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сом, пъстърва, шаран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675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4" action="ppaction://hlinksldjump" highlightClick="1"/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яла мряна, скумрия, медуза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Кои от изброените животни живеят САМО в сладководните басейни?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$ 20,000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853823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956113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404753" y="1309688"/>
            <a:ext cx="304800" cy="304800"/>
          </a:xfrm>
          <a:prstGeom prst="rect">
            <a:avLst/>
          </a:prstGeom>
        </p:spPr>
      </p:pic>
      <p:pic>
        <p:nvPicPr>
          <p:cNvPr id="36" name="Picture 35">
            <a:hlinkClick r:id="rId17" action="ppaction://hlinksldjump" highlightClick="1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78159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калкан, щука, кефал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xmlns="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сом, пъстърва, шаран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675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Кои от изброените животни живеят САМО в сладководните басейни?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$ 20,000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853823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56113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04753" y="1309688"/>
            <a:ext cx="304800" cy="3048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41622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калкан, щука, кефал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делфин, тюлен, цаца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1452892" y="4179826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бяла мряна, скумрия,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медуза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6276671" y="4177620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сом, пъстърва, шаран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Кои от изброените животни живеят САМО в сладководните басейни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$ 20,000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5675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калкан, щука, кефал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делфин, тюлен, цаца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1452892" y="4179826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бяла мряна, скумрия,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медуза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6276671" y="4177620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сом, пъстърва, шаран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Кои от изброените животни живеят САМО в сладководните басейни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$ 20,000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05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калкан, щука, кефал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делфин, тюлен, цаца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1452892" y="4179826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бяла мряна, скумрия,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медуза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6276671" y="4177620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сом, пъстърва, шаран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Кои от изброените животни живеят САМО в сладководните басейни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$ 20,000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0890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калкан, щука, кефал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делфин, тюлен, цаца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1452892" y="4179826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бяла мряна, скумрия,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медуза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6276671" y="4177620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сом, пъстърва, шаран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Кои от изброените животни живеят САМО в сладководните басейни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$ 20,000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4576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:a16="http://schemas.microsoft.com/office/drawing/2014/main" xmlns="" id="{8F212C43-53C1-42D8-A539-45C02A0C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" y="0"/>
            <a:ext cx="12192000" cy="6858000"/>
          </a:xfrm>
          <a:prstGeom prst="rect">
            <a:avLst/>
          </a:prstGeom>
        </p:spPr>
      </p:pic>
      <p:grpSp>
        <p:nvGrpSpPr>
          <p:cNvPr id="16" name="Anzeige">
            <a:extLst>
              <a:ext uri="{FF2B5EF4-FFF2-40B4-BE49-F238E27FC236}">
                <a16:creationId xmlns:a16="http://schemas.microsoft.com/office/drawing/2014/main" xmlns="" id="{2033F0AE-1638-4E6E-B9A0-B2FF961D6188}"/>
              </a:ext>
            </a:extLst>
          </p:cNvPr>
          <p:cNvGrpSpPr/>
          <p:nvPr/>
        </p:nvGrpSpPr>
        <p:grpSpPr>
          <a:xfrm>
            <a:off x="4574771" y="829594"/>
            <a:ext cx="3042459" cy="5198812"/>
            <a:chOff x="8179724" y="1168053"/>
            <a:chExt cx="3042459" cy="5198812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xmlns="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xmlns="" id="{E9EB7E2A-FE68-42C8-8E4E-98F6F6448E4B}"/>
                </a:ext>
              </a:extLst>
            </p:cNvPr>
            <p:cNvGrpSpPr/>
            <p:nvPr/>
          </p:nvGrpSpPr>
          <p:grpSpPr>
            <a:xfrm>
              <a:off x="8431560" y="1372438"/>
              <a:ext cx="2790621" cy="4832092"/>
              <a:chOff x="8262223" y="1304918"/>
              <a:chExt cx="3506828" cy="5034853"/>
            </a:xfrm>
          </p:grpSpPr>
          <p:sp>
            <p:nvSpPr>
              <p:cNvPr id="14" name="Money">
                <a:extLst>
                  <a:ext uri="{FF2B5EF4-FFF2-40B4-BE49-F238E27FC236}">
                    <a16:creationId xmlns:a16="http://schemas.microsoft.com/office/drawing/2014/main" xmlns="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120952" y="1304918"/>
                <a:ext cx="2648099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$ 7,000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</a:t>
                </a:r>
              </a:p>
            </p:txBody>
          </p:sp>
          <p:sp>
            <p:nvSpPr>
              <p:cNvPr id="13" name="Number">
                <a:extLst>
                  <a:ext uri="{FF2B5EF4-FFF2-40B4-BE49-F238E27FC236}">
                    <a16:creationId xmlns:a16="http://schemas.microsoft.com/office/drawing/2014/main" xmlns="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</p:txBody>
          </p:sp>
        </p:grpSp>
      </p:grpSp>
      <p:pic>
        <p:nvPicPr>
          <p:cNvPr id="21" name="SL Logo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B14EA97D-AD57-45CD-A7B3-501F4005B4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sp>
        <p:nvSpPr>
          <p:cNvPr id="24" name="Auswahl" hidden="1">
            <a:extLst>
              <a:ext uri="{FF2B5EF4-FFF2-40B4-BE49-F238E27FC236}">
                <a16:creationId xmlns:a16="http://schemas.microsoft.com/office/drawing/2014/main" xmlns="" id="{BBCF988A-F59E-4D9E-BA5C-1F444E190200}"/>
              </a:ext>
            </a:extLst>
          </p:cNvPr>
          <p:cNvSpPr/>
          <p:nvPr/>
        </p:nvSpPr>
        <p:spPr>
          <a:xfrm>
            <a:off x="4747549" y="5469331"/>
            <a:ext cx="2696901" cy="34715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Answer background">
            <a:extLst>
              <a:ext uri="{FF2B5EF4-FFF2-40B4-BE49-F238E27FC236}">
                <a16:creationId xmlns:a16="http://schemas.microsoft.com/office/drawing/2014/main" xmlns="" id="{6FC013AC-61A8-4F05-B5AE-E7ED81DE4F5D}"/>
              </a:ext>
            </a:extLst>
          </p:cNvPr>
          <p:cNvSpPr/>
          <p:nvPr/>
        </p:nvSpPr>
        <p:spPr>
          <a:xfrm>
            <a:off x="4747549" y="3099867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Question fininished indicator">
            <a:extLst>
              <a:ext uri="{FF2B5EF4-FFF2-40B4-BE49-F238E27FC236}">
                <a16:creationId xmlns:a16="http://schemas.microsoft.com/office/drawing/2014/main" xmlns="" id="{17A0C1AC-FF27-4F2B-9AE7-E9366F15B944}"/>
              </a:ext>
            </a:extLst>
          </p:cNvPr>
          <p:cNvSpPr/>
          <p:nvPr/>
        </p:nvSpPr>
        <p:spPr>
          <a:xfrm>
            <a:off x="5453750" y="556112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mmerical break">
            <a:hlinkClick r:id="" action="ppaction://media"/>
            <a:extLst>
              <a:ext uri="{FF2B5EF4-FFF2-40B4-BE49-F238E27FC236}">
                <a16:creationId xmlns:a16="http://schemas.microsoft.com/office/drawing/2014/main" xmlns="" id="{632A26F9-7C17-417A-924E-FD32BEBEA8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45306" y="175202"/>
            <a:ext cx="595110" cy="595110"/>
          </a:xfrm>
          <a:prstGeom prst="rect">
            <a:avLst/>
          </a:prstGeom>
        </p:spPr>
      </p:pic>
      <p:sp>
        <p:nvSpPr>
          <p:cNvPr id="17" name="Question fininished indicator">
            <a:extLst>
              <a:ext uri="{FF2B5EF4-FFF2-40B4-BE49-F238E27FC236}">
                <a16:creationId xmlns:a16="http://schemas.microsoft.com/office/drawing/2014/main" xmlns="" id="{3DC1648E-AEC8-4D5A-B94E-68991FA47E31}"/>
              </a:ext>
            </a:extLst>
          </p:cNvPr>
          <p:cNvSpPr/>
          <p:nvPr/>
        </p:nvSpPr>
        <p:spPr>
          <a:xfrm>
            <a:off x="5451843" y="3228415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estion fininished indicator">
            <a:extLst>
              <a:ext uri="{FF2B5EF4-FFF2-40B4-BE49-F238E27FC236}">
                <a16:creationId xmlns:a16="http://schemas.microsoft.com/office/drawing/2014/main" xmlns="" id="{3AE5F3D7-FDD4-4FA8-9796-88C51C66C86E}"/>
              </a:ext>
            </a:extLst>
          </p:cNvPr>
          <p:cNvSpPr/>
          <p:nvPr/>
        </p:nvSpPr>
        <p:spPr>
          <a:xfrm>
            <a:off x="5453750" y="522287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Question fininished indicator">
            <a:extLst>
              <a:ext uri="{FF2B5EF4-FFF2-40B4-BE49-F238E27FC236}">
                <a16:creationId xmlns:a16="http://schemas.microsoft.com/office/drawing/2014/main" xmlns="" id="{356B8CC3-647F-43F2-AD48-4FED8DA59D5F}"/>
              </a:ext>
            </a:extLst>
          </p:cNvPr>
          <p:cNvSpPr/>
          <p:nvPr/>
        </p:nvSpPr>
        <p:spPr>
          <a:xfrm>
            <a:off x="5453750" y="4886752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Question fininished indicator">
            <a:extLst>
              <a:ext uri="{FF2B5EF4-FFF2-40B4-BE49-F238E27FC236}">
                <a16:creationId xmlns:a16="http://schemas.microsoft.com/office/drawing/2014/main" xmlns="" id="{527F1671-F1CD-4F0E-B09A-5116B710CA56}"/>
              </a:ext>
            </a:extLst>
          </p:cNvPr>
          <p:cNvSpPr/>
          <p:nvPr/>
        </p:nvSpPr>
        <p:spPr>
          <a:xfrm>
            <a:off x="5453750" y="4567520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Question fininished indicator">
            <a:extLst>
              <a:ext uri="{FF2B5EF4-FFF2-40B4-BE49-F238E27FC236}">
                <a16:creationId xmlns:a16="http://schemas.microsoft.com/office/drawing/2014/main" xmlns="" id="{35663450-3B46-4AB9-A9E7-10182D9D85D4}"/>
              </a:ext>
            </a:extLst>
          </p:cNvPr>
          <p:cNvSpPr/>
          <p:nvPr/>
        </p:nvSpPr>
        <p:spPr>
          <a:xfrm>
            <a:off x="5451843" y="422927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Question fininished indicator">
            <a:extLst>
              <a:ext uri="{FF2B5EF4-FFF2-40B4-BE49-F238E27FC236}">
                <a16:creationId xmlns:a16="http://schemas.microsoft.com/office/drawing/2014/main" xmlns="" id="{09B79EB2-FA5C-4063-B926-F05841E08541}"/>
              </a:ext>
            </a:extLst>
          </p:cNvPr>
          <p:cNvSpPr/>
          <p:nvPr/>
        </p:nvSpPr>
        <p:spPr>
          <a:xfrm>
            <a:off x="5451843" y="3901294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Question fininished indicator">
            <a:extLst>
              <a:ext uri="{FF2B5EF4-FFF2-40B4-BE49-F238E27FC236}">
                <a16:creationId xmlns:a16="http://schemas.microsoft.com/office/drawing/2014/main" xmlns="" id="{DAE913F4-68F5-4A1E-9115-54718CB7886F}"/>
              </a:ext>
            </a:extLst>
          </p:cNvPr>
          <p:cNvSpPr/>
          <p:nvPr/>
        </p:nvSpPr>
        <p:spPr>
          <a:xfrm>
            <a:off x="5451843" y="3563047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50823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2.96296E-6 L 3.75E-6 -0.044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449 L 3.75E-6 -0.09074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-4.44444E-6 L -0.00026 -0.0474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38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1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Твърди листа с форма на меч.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Листа с дебела ципа или власинки.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xmlns="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Листа, видоизменени в бодли.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4" action="ppaction://hlinksldjump" highlightClick="1"/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Листа с восъчно покритие.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Какви приспособления имат растенията за живот на СУХИ места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Посочете грешният отговор.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$ 30,000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829148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931438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433224" y="1309688"/>
            <a:ext cx="304800" cy="304800"/>
          </a:xfrm>
          <a:prstGeom prst="rect">
            <a:avLst/>
          </a:prstGeom>
        </p:spPr>
      </p:pic>
      <p:pic>
        <p:nvPicPr>
          <p:cNvPr id="36" name="Picture 35">
            <a:hlinkClick r:id="rId17" action="ppaction://hlinksldjump" highlightClick="1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98707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Твърди листа с форма на меч.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xmlns="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Листа, видоизменени в бодли.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Какви приспособления имат растенията за живот на СУХИ места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Посочете грешният отговор.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$ 30,000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829148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31438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33224" y="1309688"/>
            <a:ext cx="304800" cy="3048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2584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корк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олио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397286" y="5313574"/>
            <a:ext cx="4524162" cy="929684"/>
            <a:chOff x="1452892" y="4172004"/>
            <a:chExt cx="4524162" cy="929684"/>
          </a:xfrm>
          <a:solidFill>
            <a:srgbClr val="92D050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стъкло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80077"/>
            <a:chOff x="0" y="2860778"/>
            <a:chExt cx="12192000" cy="118007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66474" y="3108514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Кое вещество е по-тежко от водата?</a:t>
              </a: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95253" y="212223"/>
            <a:ext cx="609600" cy="609600"/>
          </a:xfrm>
          <a:prstGeom prst="rect">
            <a:avLst/>
          </a:prstGeom>
        </p:spPr>
      </p:pic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395014" y="4178680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080E1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дърво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96471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Листа с дебела ципа или власинки.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Листа, видоизменени в бодли.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6271529" y="5318690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Твърди листа с форма на меч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 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Какви приспособления имат растенията за живот на СУХИ места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Посочете грешният отговор.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$ 30,000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1455164" y="4185358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Листа с восъчно покритие.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28643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Листа с дебела ципа или власинки.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Листа, видоизменени в бодли.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6271529" y="5318690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Твърди листа с форма на меч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 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Какви приспособления имат растенията за живот на СУХИ места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Посочете грешният отговор.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$ 30,000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1455164" y="4185358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Листа с восъчно покритие.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48462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Листа с дебела ципа или власинки.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Листа, видоизменени в бодли.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6271529" y="5318690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Твърди листа с форма на меч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 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Какви приспособления имат растенията за живот на СУХИ места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Посочете грешният отговор.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$ 30,000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1455164" y="4185358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Листа с восъчно покритие.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79321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Листа с дебела ципа или власинки.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Листа, видоизменени в бодли.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6271529" y="5318690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Твърди листа с форма на меч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 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Какви приспособления имат растенията за живот на СУХИ места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Посочете грешният отговор.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$ 30,000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1455164" y="4185358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Листа с восъчно покритие.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94952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:a16="http://schemas.microsoft.com/office/drawing/2014/main" xmlns="" id="{8F212C43-53C1-42D8-A539-45C02A0C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" y="0"/>
            <a:ext cx="12192000" cy="6858000"/>
          </a:xfrm>
          <a:prstGeom prst="rect">
            <a:avLst/>
          </a:prstGeom>
        </p:spPr>
      </p:pic>
      <p:grpSp>
        <p:nvGrpSpPr>
          <p:cNvPr id="16" name="Anzeige">
            <a:extLst>
              <a:ext uri="{FF2B5EF4-FFF2-40B4-BE49-F238E27FC236}">
                <a16:creationId xmlns:a16="http://schemas.microsoft.com/office/drawing/2014/main" xmlns="" id="{2033F0AE-1638-4E6E-B9A0-B2FF961D6188}"/>
              </a:ext>
            </a:extLst>
          </p:cNvPr>
          <p:cNvGrpSpPr/>
          <p:nvPr/>
        </p:nvGrpSpPr>
        <p:grpSpPr>
          <a:xfrm>
            <a:off x="4574771" y="829594"/>
            <a:ext cx="3200239" cy="5198812"/>
            <a:chOff x="8179724" y="1168053"/>
            <a:chExt cx="3200239" cy="5198812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xmlns="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xmlns="" id="{E9EB7E2A-FE68-42C8-8E4E-98F6F6448E4B}"/>
                </a:ext>
              </a:extLst>
            </p:cNvPr>
            <p:cNvGrpSpPr/>
            <p:nvPr/>
          </p:nvGrpSpPr>
          <p:grpSpPr>
            <a:xfrm>
              <a:off x="8431560" y="1372438"/>
              <a:ext cx="2948403" cy="4832092"/>
              <a:chOff x="8262223" y="1304918"/>
              <a:chExt cx="3705104" cy="5034853"/>
            </a:xfrm>
          </p:grpSpPr>
          <p:sp>
            <p:nvSpPr>
              <p:cNvPr id="14" name="Money">
                <a:extLst>
                  <a:ext uri="{FF2B5EF4-FFF2-40B4-BE49-F238E27FC236}">
                    <a16:creationId xmlns:a16="http://schemas.microsoft.com/office/drawing/2014/main" xmlns="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120952" y="1304918"/>
                <a:ext cx="2846375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$ 7,000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</a:t>
                </a:r>
              </a:p>
            </p:txBody>
          </p:sp>
          <p:sp>
            <p:nvSpPr>
              <p:cNvPr id="13" name="Number">
                <a:extLst>
                  <a:ext uri="{FF2B5EF4-FFF2-40B4-BE49-F238E27FC236}">
                    <a16:creationId xmlns:a16="http://schemas.microsoft.com/office/drawing/2014/main" xmlns="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</p:txBody>
          </p:sp>
        </p:grpSp>
      </p:grpSp>
      <p:pic>
        <p:nvPicPr>
          <p:cNvPr id="21" name="SL Logo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B14EA97D-AD57-45CD-A7B3-501F4005B4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sp>
        <p:nvSpPr>
          <p:cNvPr id="24" name="Auswahl" hidden="1">
            <a:extLst>
              <a:ext uri="{FF2B5EF4-FFF2-40B4-BE49-F238E27FC236}">
                <a16:creationId xmlns:a16="http://schemas.microsoft.com/office/drawing/2014/main" xmlns="" id="{BBCF988A-F59E-4D9E-BA5C-1F444E190200}"/>
              </a:ext>
            </a:extLst>
          </p:cNvPr>
          <p:cNvSpPr/>
          <p:nvPr/>
        </p:nvSpPr>
        <p:spPr>
          <a:xfrm>
            <a:off x="4747549" y="5469331"/>
            <a:ext cx="2696901" cy="34715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Answer background">
            <a:extLst>
              <a:ext uri="{FF2B5EF4-FFF2-40B4-BE49-F238E27FC236}">
                <a16:creationId xmlns:a16="http://schemas.microsoft.com/office/drawing/2014/main" xmlns="" id="{6FC013AC-61A8-4F05-B5AE-E7ED81DE4F5D}"/>
              </a:ext>
            </a:extLst>
          </p:cNvPr>
          <p:cNvSpPr/>
          <p:nvPr/>
        </p:nvSpPr>
        <p:spPr>
          <a:xfrm>
            <a:off x="4747549" y="2767724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Question fininished indicator">
            <a:extLst>
              <a:ext uri="{FF2B5EF4-FFF2-40B4-BE49-F238E27FC236}">
                <a16:creationId xmlns:a16="http://schemas.microsoft.com/office/drawing/2014/main" xmlns="" id="{17A0C1AC-FF27-4F2B-9AE7-E9366F15B944}"/>
              </a:ext>
            </a:extLst>
          </p:cNvPr>
          <p:cNvSpPr/>
          <p:nvPr/>
        </p:nvSpPr>
        <p:spPr>
          <a:xfrm>
            <a:off x="5453750" y="556112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mmerical break">
            <a:hlinkClick r:id="" action="ppaction://media"/>
            <a:extLst>
              <a:ext uri="{FF2B5EF4-FFF2-40B4-BE49-F238E27FC236}">
                <a16:creationId xmlns:a16="http://schemas.microsoft.com/office/drawing/2014/main" xmlns="" id="{632A26F9-7C17-417A-924E-FD32BEBEA8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25851" y="175202"/>
            <a:ext cx="595110" cy="595110"/>
          </a:xfrm>
          <a:prstGeom prst="rect">
            <a:avLst/>
          </a:prstGeom>
        </p:spPr>
      </p:pic>
      <p:sp>
        <p:nvSpPr>
          <p:cNvPr id="17" name="Question fininished indicator">
            <a:extLst>
              <a:ext uri="{FF2B5EF4-FFF2-40B4-BE49-F238E27FC236}">
                <a16:creationId xmlns:a16="http://schemas.microsoft.com/office/drawing/2014/main" xmlns="" id="{3DC1648E-AEC8-4D5A-B94E-68991FA47E31}"/>
              </a:ext>
            </a:extLst>
          </p:cNvPr>
          <p:cNvSpPr/>
          <p:nvPr/>
        </p:nvSpPr>
        <p:spPr>
          <a:xfrm>
            <a:off x="5451843" y="2893495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estion fininished indicator">
            <a:extLst>
              <a:ext uri="{FF2B5EF4-FFF2-40B4-BE49-F238E27FC236}">
                <a16:creationId xmlns:a16="http://schemas.microsoft.com/office/drawing/2014/main" xmlns="" id="{3AE5F3D7-FDD4-4FA8-9796-88C51C66C86E}"/>
              </a:ext>
            </a:extLst>
          </p:cNvPr>
          <p:cNvSpPr/>
          <p:nvPr/>
        </p:nvSpPr>
        <p:spPr>
          <a:xfrm>
            <a:off x="5453750" y="522287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Question fininished indicator">
            <a:extLst>
              <a:ext uri="{FF2B5EF4-FFF2-40B4-BE49-F238E27FC236}">
                <a16:creationId xmlns:a16="http://schemas.microsoft.com/office/drawing/2014/main" xmlns="" id="{356B8CC3-647F-43F2-AD48-4FED8DA59D5F}"/>
              </a:ext>
            </a:extLst>
          </p:cNvPr>
          <p:cNvSpPr/>
          <p:nvPr/>
        </p:nvSpPr>
        <p:spPr>
          <a:xfrm>
            <a:off x="5453750" y="4886752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Question fininished indicator">
            <a:extLst>
              <a:ext uri="{FF2B5EF4-FFF2-40B4-BE49-F238E27FC236}">
                <a16:creationId xmlns:a16="http://schemas.microsoft.com/office/drawing/2014/main" xmlns="" id="{527F1671-F1CD-4F0E-B09A-5116B710CA56}"/>
              </a:ext>
            </a:extLst>
          </p:cNvPr>
          <p:cNvSpPr/>
          <p:nvPr/>
        </p:nvSpPr>
        <p:spPr>
          <a:xfrm>
            <a:off x="5453750" y="4567520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Question fininished indicator">
            <a:extLst>
              <a:ext uri="{FF2B5EF4-FFF2-40B4-BE49-F238E27FC236}">
                <a16:creationId xmlns:a16="http://schemas.microsoft.com/office/drawing/2014/main" xmlns="" id="{35663450-3B46-4AB9-A9E7-10182D9D85D4}"/>
              </a:ext>
            </a:extLst>
          </p:cNvPr>
          <p:cNvSpPr/>
          <p:nvPr/>
        </p:nvSpPr>
        <p:spPr>
          <a:xfrm>
            <a:off x="5451843" y="422927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Question fininished indicator">
            <a:extLst>
              <a:ext uri="{FF2B5EF4-FFF2-40B4-BE49-F238E27FC236}">
                <a16:creationId xmlns:a16="http://schemas.microsoft.com/office/drawing/2014/main" xmlns="" id="{09B79EB2-FA5C-4063-B926-F05841E08541}"/>
              </a:ext>
            </a:extLst>
          </p:cNvPr>
          <p:cNvSpPr/>
          <p:nvPr/>
        </p:nvSpPr>
        <p:spPr>
          <a:xfrm>
            <a:off x="5451843" y="3901294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Question fininished indicator">
            <a:extLst>
              <a:ext uri="{FF2B5EF4-FFF2-40B4-BE49-F238E27FC236}">
                <a16:creationId xmlns:a16="http://schemas.microsoft.com/office/drawing/2014/main" xmlns="" id="{DAE913F4-68F5-4A1E-9115-54718CB7886F}"/>
              </a:ext>
            </a:extLst>
          </p:cNvPr>
          <p:cNvSpPr/>
          <p:nvPr/>
        </p:nvSpPr>
        <p:spPr>
          <a:xfrm>
            <a:off x="5451843" y="3563047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Question fininished indicator">
            <a:extLst>
              <a:ext uri="{FF2B5EF4-FFF2-40B4-BE49-F238E27FC236}">
                <a16:creationId xmlns:a16="http://schemas.microsoft.com/office/drawing/2014/main" xmlns="" id="{AB1AA80F-9F23-4CFB-A84F-881D1BD1461E}"/>
              </a:ext>
            </a:extLst>
          </p:cNvPr>
          <p:cNvSpPr/>
          <p:nvPr/>
        </p:nvSpPr>
        <p:spPr>
          <a:xfrm>
            <a:off x="5451843" y="3229619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62249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2.96296E-6 L 3.75E-6 -0.044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449 L 3.75E-6 -0.09074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-3.33333E-6 L -0.00026 -0.0474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38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1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Хлъзгава козина, дълги нокти.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Гъста перушина, дълъг клюн, плавателна ципа.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xmlns="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 fontScale="92500"/>
          </a:bodyPr>
          <a:lstStyle/>
          <a:p>
            <a:r>
              <a: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Удължено хлъзгаво тяло, плавници, хриле.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4" action="ppaction://hlinksldjump" highlightClick="1"/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 предни крайници, остър слух и обоняние.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Приспособленията на къртицата към средата на живот са: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853823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956113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538513" y="1309688"/>
            <a:ext cx="304800" cy="304800"/>
          </a:xfrm>
          <a:prstGeom prst="rect">
            <a:avLst/>
          </a:prstGeom>
        </p:spPr>
      </p:pic>
      <p:pic>
        <p:nvPicPr>
          <p:cNvPr id="36" name="Picture 35">
            <a:hlinkClick r:id="rId17" action="ppaction://hlinksldjump" highlightClick="1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4142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xmlns="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 fontScale="92500"/>
          </a:bodyPr>
          <a:lstStyle/>
          <a:p>
            <a:r>
              <a: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Удължено хлъзгаво тяло, плавници, хриле.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 предни крайници, остър слух и обоняние.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Приспособленията на къртицата към средата на живот са: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853823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56113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38513" y="1309688"/>
            <a:ext cx="304800" cy="3048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13739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Хлъзгава козина, дълги нокти.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Гъста перушина, дълъг клюн, плавателна ципа.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Удължено хлъзгаво тяло, плавници, хриле.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85000" lnSpcReduction="1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 предни крайници, остър слух и обоняние.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Приспособленията на къртицата към средата на живот са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1865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Хлъзгава козина, дълги нокти.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Гъста перушина, дълъг клюн, плавателна ципа.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Удължено хлъзгаво тяло, плавници, хриле.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85000" lnSpcReduction="1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 предни крайници, остър слух и обоняние.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Приспособленията на къртицата към средата на живот са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975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Хлъзгава козина, дълги нокти.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Гъста перушина, дълъг клюн, плавателна ципа.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Удължено хлъзгаво тяло, плавници, хриле.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85000" lnSpcReduction="1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 предни крайници, остър слух и обоняние.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Приспособленията на къртицата към средата на живот са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7154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корк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олио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397286" y="5313574"/>
            <a:ext cx="4524162" cy="929684"/>
            <a:chOff x="1452892" y="4172004"/>
            <a:chExt cx="4524162" cy="929684"/>
          </a:xfrm>
          <a:solidFill>
            <a:srgbClr val="92D050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стъкло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80077"/>
            <a:chOff x="0" y="2860778"/>
            <a:chExt cx="12192000" cy="118007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66474" y="3108514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Кое вещество е по-тежко от водата?</a:t>
              </a:r>
            </a:p>
            <a:p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95253" y="212223"/>
            <a:ext cx="609600" cy="609600"/>
          </a:xfrm>
          <a:prstGeom prst="rect">
            <a:avLst/>
          </a:prstGeom>
        </p:spPr>
      </p:pic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395014" y="4178680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080E1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дърво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81958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Хлъзгава козина, дълги нокти.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Гъста перушина, дълъг клюн, плавателна ципа.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Удължено хлъзгаво тяло, плавници, хриле.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85000" lnSpcReduction="1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 предни крайници, остър слух и обоняние.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Приспособленията на къртицата към средата на живот са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4806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:a16="http://schemas.microsoft.com/office/drawing/2014/main" xmlns="" id="{8F212C43-53C1-42D8-A539-45C02A0C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" y="0"/>
            <a:ext cx="12192000" cy="6858000"/>
          </a:xfrm>
          <a:prstGeom prst="rect">
            <a:avLst/>
          </a:prstGeom>
        </p:spPr>
      </p:pic>
      <p:grpSp>
        <p:nvGrpSpPr>
          <p:cNvPr id="16" name="Anzeige">
            <a:extLst>
              <a:ext uri="{FF2B5EF4-FFF2-40B4-BE49-F238E27FC236}">
                <a16:creationId xmlns:a16="http://schemas.microsoft.com/office/drawing/2014/main" xmlns="" id="{2033F0AE-1638-4E6E-B9A0-B2FF961D6188}"/>
              </a:ext>
            </a:extLst>
          </p:cNvPr>
          <p:cNvGrpSpPr/>
          <p:nvPr/>
        </p:nvGrpSpPr>
        <p:grpSpPr>
          <a:xfrm>
            <a:off x="4574771" y="829594"/>
            <a:ext cx="3042459" cy="5198812"/>
            <a:chOff x="8179724" y="1168053"/>
            <a:chExt cx="3042459" cy="5198812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xmlns="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xmlns="" id="{E9EB7E2A-FE68-42C8-8E4E-98F6F6448E4B}"/>
                </a:ext>
              </a:extLst>
            </p:cNvPr>
            <p:cNvGrpSpPr/>
            <p:nvPr/>
          </p:nvGrpSpPr>
          <p:grpSpPr>
            <a:xfrm>
              <a:off x="8431560" y="1372438"/>
              <a:ext cx="2790621" cy="4832092"/>
              <a:chOff x="8262223" y="1304918"/>
              <a:chExt cx="3506828" cy="5034853"/>
            </a:xfrm>
          </p:grpSpPr>
          <p:sp>
            <p:nvSpPr>
              <p:cNvPr id="14" name="Money">
                <a:extLst>
                  <a:ext uri="{FF2B5EF4-FFF2-40B4-BE49-F238E27FC236}">
                    <a16:creationId xmlns:a16="http://schemas.microsoft.com/office/drawing/2014/main" xmlns="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120952" y="1304918"/>
                <a:ext cx="2648099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$ 7,000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</a:t>
                </a:r>
              </a:p>
            </p:txBody>
          </p:sp>
          <p:sp>
            <p:nvSpPr>
              <p:cNvPr id="13" name="Number">
                <a:extLst>
                  <a:ext uri="{FF2B5EF4-FFF2-40B4-BE49-F238E27FC236}">
                    <a16:creationId xmlns:a16="http://schemas.microsoft.com/office/drawing/2014/main" xmlns="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</p:txBody>
          </p:sp>
        </p:grpSp>
      </p:grpSp>
      <p:pic>
        <p:nvPicPr>
          <p:cNvPr id="21" name="SL Logo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B14EA97D-AD57-45CD-A7B3-501F4005B4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sp>
        <p:nvSpPr>
          <p:cNvPr id="24" name="Auswahl" hidden="1">
            <a:extLst>
              <a:ext uri="{FF2B5EF4-FFF2-40B4-BE49-F238E27FC236}">
                <a16:creationId xmlns:a16="http://schemas.microsoft.com/office/drawing/2014/main" xmlns="" id="{BBCF988A-F59E-4D9E-BA5C-1F444E190200}"/>
              </a:ext>
            </a:extLst>
          </p:cNvPr>
          <p:cNvSpPr/>
          <p:nvPr/>
        </p:nvSpPr>
        <p:spPr>
          <a:xfrm>
            <a:off x="4747549" y="5469331"/>
            <a:ext cx="2696901" cy="34715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Answer background">
            <a:extLst>
              <a:ext uri="{FF2B5EF4-FFF2-40B4-BE49-F238E27FC236}">
                <a16:creationId xmlns:a16="http://schemas.microsoft.com/office/drawing/2014/main" xmlns="" id="{6FC013AC-61A8-4F05-B5AE-E7ED81DE4F5D}"/>
              </a:ext>
            </a:extLst>
          </p:cNvPr>
          <p:cNvSpPr/>
          <p:nvPr/>
        </p:nvSpPr>
        <p:spPr>
          <a:xfrm>
            <a:off x="4747549" y="2434611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Question fininished indicator">
            <a:extLst>
              <a:ext uri="{FF2B5EF4-FFF2-40B4-BE49-F238E27FC236}">
                <a16:creationId xmlns:a16="http://schemas.microsoft.com/office/drawing/2014/main" xmlns="" id="{17A0C1AC-FF27-4F2B-9AE7-E9366F15B944}"/>
              </a:ext>
            </a:extLst>
          </p:cNvPr>
          <p:cNvSpPr/>
          <p:nvPr/>
        </p:nvSpPr>
        <p:spPr>
          <a:xfrm>
            <a:off x="5453750" y="556112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mmerical break">
            <a:hlinkClick r:id="" action="ppaction://media"/>
            <a:extLst>
              <a:ext uri="{FF2B5EF4-FFF2-40B4-BE49-F238E27FC236}">
                <a16:creationId xmlns:a16="http://schemas.microsoft.com/office/drawing/2014/main" xmlns="" id="{632A26F9-7C17-417A-924E-FD32BEBEA8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893933" y="157273"/>
            <a:ext cx="595110" cy="595110"/>
          </a:xfrm>
          <a:prstGeom prst="rect">
            <a:avLst/>
          </a:prstGeom>
        </p:spPr>
      </p:pic>
      <p:sp>
        <p:nvSpPr>
          <p:cNvPr id="17" name="Question fininished indicator">
            <a:extLst>
              <a:ext uri="{FF2B5EF4-FFF2-40B4-BE49-F238E27FC236}">
                <a16:creationId xmlns:a16="http://schemas.microsoft.com/office/drawing/2014/main" xmlns="" id="{3DC1648E-AEC8-4D5A-B94E-68991FA47E31}"/>
              </a:ext>
            </a:extLst>
          </p:cNvPr>
          <p:cNvSpPr/>
          <p:nvPr/>
        </p:nvSpPr>
        <p:spPr>
          <a:xfrm>
            <a:off x="5451843" y="2560382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estion fininished indicator">
            <a:extLst>
              <a:ext uri="{FF2B5EF4-FFF2-40B4-BE49-F238E27FC236}">
                <a16:creationId xmlns:a16="http://schemas.microsoft.com/office/drawing/2014/main" xmlns="" id="{3AE5F3D7-FDD4-4FA8-9796-88C51C66C86E}"/>
              </a:ext>
            </a:extLst>
          </p:cNvPr>
          <p:cNvSpPr/>
          <p:nvPr/>
        </p:nvSpPr>
        <p:spPr>
          <a:xfrm>
            <a:off x="5453750" y="522287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Question fininished indicator">
            <a:extLst>
              <a:ext uri="{FF2B5EF4-FFF2-40B4-BE49-F238E27FC236}">
                <a16:creationId xmlns:a16="http://schemas.microsoft.com/office/drawing/2014/main" xmlns="" id="{356B8CC3-647F-43F2-AD48-4FED8DA59D5F}"/>
              </a:ext>
            </a:extLst>
          </p:cNvPr>
          <p:cNvSpPr/>
          <p:nvPr/>
        </p:nvSpPr>
        <p:spPr>
          <a:xfrm>
            <a:off x="5453750" y="4886752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Question fininished indicator">
            <a:extLst>
              <a:ext uri="{FF2B5EF4-FFF2-40B4-BE49-F238E27FC236}">
                <a16:creationId xmlns:a16="http://schemas.microsoft.com/office/drawing/2014/main" xmlns="" id="{527F1671-F1CD-4F0E-B09A-5116B710CA56}"/>
              </a:ext>
            </a:extLst>
          </p:cNvPr>
          <p:cNvSpPr/>
          <p:nvPr/>
        </p:nvSpPr>
        <p:spPr>
          <a:xfrm>
            <a:off x="5453750" y="4567520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Question fininished indicator">
            <a:extLst>
              <a:ext uri="{FF2B5EF4-FFF2-40B4-BE49-F238E27FC236}">
                <a16:creationId xmlns:a16="http://schemas.microsoft.com/office/drawing/2014/main" xmlns="" id="{35663450-3B46-4AB9-A9E7-10182D9D85D4}"/>
              </a:ext>
            </a:extLst>
          </p:cNvPr>
          <p:cNvSpPr/>
          <p:nvPr/>
        </p:nvSpPr>
        <p:spPr>
          <a:xfrm>
            <a:off x="5451843" y="422927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Question fininished indicator">
            <a:extLst>
              <a:ext uri="{FF2B5EF4-FFF2-40B4-BE49-F238E27FC236}">
                <a16:creationId xmlns:a16="http://schemas.microsoft.com/office/drawing/2014/main" xmlns="" id="{09B79EB2-FA5C-4063-B926-F05841E08541}"/>
              </a:ext>
            </a:extLst>
          </p:cNvPr>
          <p:cNvSpPr/>
          <p:nvPr/>
        </p:nvSpPr>
        <p:spPr>
          <a:xfrm>
            <a:off x="5451843" y="3901294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Question fininished indicator">
            <a:extLst>
              <a:ext uri="{FF2B5EF4-FFF2-40B4-BE49-F238E27FC236}">
                <a16:creationId xmlns:a16="http://schemas.microsoft.com/office/drawing/2014/main" xmlns="" id="{DAE913F4-68F5-4A1E-9115-54718CB7886F}"/>
              </a:ext>
            </a:extLst>
          </p:cNvPr>
          <p:cNvSpPr/>
          <p:nvPr/>
        </p:nvSpPr>
        <p:spPr>
          <a:xfrm>
            <a:off x="5451843" y="3563047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Question fininished indicator">
            <a:extLst>
              <a:ext uri="{FF2B5EF4-FFF2-40B4-BE49-F238E27FC236}">
                <a16:creationId xmlns:a16="http://schemas.microsoft.com/office/drawing/2014/main" xmlns="" id="{AB1AA80F-9F23-4CFB-A84F-881D1BD1461E}"/>
              </a:ext>
            </a:extLst>
          </p:cNvPr>
          <p:cNvSpPr/>
          <p:nvPr/>
        </p:nvSpPr>
        <p:spPr>
          <a:xfrm>
            <a:off x="5451843" y="3229619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Question fininished indicator">
            <a:extLst>
              <a:ext uri="{FF2B5EF4-FFF2-40B4-BE49-F238E27FC236}">
                <a16:creationId xmlns:a16="http://schemas.microsoft.com/office/drawing/2014/main" xmlns="" id="{6956CA7C-A702-4E7A-AB66-9719EF65F990}"/>
              </a:ext>
            </a:extLst>
          </p:cNvPr>
          <p:cNvSpPr/>
          <p:nvPr/>
        </p:nvSpPr>
        <p:spPr>
          <a:xfrm>
            <a:off x="5453750" y="289650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86034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2.96296E-6 L 3.75E-6 -0.044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449 L 3.75E-6 -0.09074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-3.7037E-6 L -0.00026 -0.0474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38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17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62500" lnSpcReduction="2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Корените засмукват вода от почвата. Водата се издига по стъблата на растенията и достига до листата им.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70000" lnSpcReduction="2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Стъблото поглъща слънчевата енергия и така образува хранителни вещества.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xmlns="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 fontScale="62500" lnSpcReduction="20000"/>
          </a:bodyPr>
          <a:lstStyle/>
          <a:p>
            <a:r>
              <a: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изграждането на хранителните вещества растенията приемат газ от въздуха.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4" action="ppaction://hlinksldjump" highlightClick="1"/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62500" lnSpcReduction="2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Растенията сами изработват хранителни вещества – въглехидрати, белтъчини, мазнини.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Кое твърдение НЕ е вярно?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$ 100,000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853823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956113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386113" y="1309688"/>
            <a:ext cx="304800" cy="304800"/>
          </a:xfrm>
          <a:prstGeom prst="rect">
            <a:avLst/>
          </a:prstGeom>
        </p:spPr>
      </p:pic>
      <p:pic>
        <p:nvPicPr>
          <p:cNvPr id="36" name="Picture 35">
            <a:hlinkClick r:id="rId17" action="ppaction://hlinksldjump" highlightClick="1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67616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70000" lnSpcReduction="2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Стъблото поглъща слънчевата енергия и така образува хранителни вещества.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3" name="#sl-pollanswer(1)"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62500" lnSpcReduction="2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Растенията сами изработват хранителни вещества – въглехидрати, белтъчини, мазнини.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Кое твърдение НЕ е вярно?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$ 100,000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853823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56113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386113" y="1309688"/>
            <a:ext cx="304800" cy="3048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76974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7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3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62500" lnSpcReduction="2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Корените засмукват вода от почвата. Водата се издига по стъблата на растенията и достига до листата им.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62500" lnSpcReduction="2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 изграждането на хранителите вещества растенията приемат газ от въздуха.  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5319676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70000" lnSpcReduction="200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Стъблото поглъща слънчевата енергия и така образува хранителни вещества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Кое твърдение НЕ е вярно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$ 100,000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043834" y="192768"/>
            <a:ext cx="609600" cy="609600"/>
          </a:xfrm>
          <a:prstGeom prst="rect">
            <a:avLst/>
          </a:prstGeom>
        </p:spPr>
      </p:pic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2892" y="4172060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62500" lnSpcReduction="200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Растенията сами изработват хранителни вещества – въглехидрати, белтъчини,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мазнини.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12169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62500" lnSpcReduction="2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Корените засмукват вода от почвата. Водата се издига по стъблата на растенията и достига до листата им.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62500" lnSpcReduction="2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 изграждането на хранителите вещества растенията приемат газ от въздуха.  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5319676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70000" lnSpcReduction="200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Стъблото поглъща слънчевата енергия и така образува хранителни вещества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Кое твърдение НЕ е вярно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$ 100,000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043834" y="192768"/>
            <a:ext cx="609600" cy="609600"/>
          </a:xfrm>
          <a:prstGeom prst="rect">
            <a:avLst/>
          </a:prstGeom>
        </p:spPr>
      </p:pic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2892" y="4172060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62500" lnSpcReduction="200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Растенията сами изработват хранителни вещества – въглехидрати, белтъчини,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мазнини.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14791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62500" lnSpcReduction="2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Корените засмукват вода от почвата. Водата се издига по стъблата на растенията и достига до листата им.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62500" lnSpcReduction="2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 изграждането на хранителите вещества растенията приемат газ от въздуха.  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5319676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70000" lnSpcReduction="200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Стъблото поглъща слънчевата енергия и така образува хранителни вещества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Кое твърдение НЕ е вярно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$ 100,000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043834" y="192768"/>
            <a:ext cx="609600" cy="609600"/>
          </a:xfrm>
          <a:prstGeom prst="rect">
            <a:avLst/>
          </a:prstGeom>
        </p:spPr>
      </p:pic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2892" y="4172060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62500" lnSpcReduction="200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Растенията сами изработват хранителни вещества – въглехидрати, белтъчини,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мазнини.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10195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62500" lnSpcReduction="2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Корените засмукват вода от почвата. Водата се издига по стъблата на растенията и достига до листата им.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62500" lnSpcReduction="2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 изграждането на хранителите вещества растенията приемат газ от въздуха.  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5319676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446049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70000" lnSpcReduction="200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Стъблото поглъща слънчевата енергия и така образува хранителни вещества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Кое твърдение НЕ е вярно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$ 100,000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043834" y="192768"/>
            <a:ext cx="609600" cy="609600"/>
          </a:xfrm>
          <a:prstGeom prst="rect">
            <a:avLst/>
          </a:prstGeom>
        </p:spPr>
      </p:pic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2892" y="4172060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62500" lnSpcReduction="20000"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Растенията сами изработват хранителни вещества – въглехидрати, белтъчини, 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мазнини.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75854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:a16="http://schemas.microsoft.com/office/drawing/2014/main" xmlns="" id="{8F212C43-53C1-42D8-A539-45C02A0C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" y="0"/>
            <a:ext cx="12192000" cy="6858000"/>
          </a:xfrm>
          <a:prstGeom prst="rect">
            <a:avLst/>
          </a:prstGeom>
        </p:spPr>
      </p:pic>
      <p:grpSp>
        <p:nvGrpSpPr>
          <p:cNvPr id="16" name="Anzeige">
            <a:extLst>
              <a:ext uri="{FF2B5EF4-FFF2-40B4-BE49-F238E27FC236}">
                <a16:creationId xmlns:a16="http://schemas.microsoft.com/office/drawing/2014/main" xmlns="" id="{2033F0AE-1638-4E6E-B9A0-B2FF961D6188}"/>
              </a:ext>
            </a:extLst>
          </p:cNvPr>
          <p:cNvGrpSpPr/>
          <p:nvPr/>
        </p:nvGrpSpPr>
        <p:grpSpPr>
          <a:xfrm>
            <a:off x="4574771" y="829594"/>
            <a:ext cx="3121515" cy="5198812"/>
            <a:chOff x="8179724" y="1168053"/>
            <a:chExt cx="3121515" cy="5198812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xmlns="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xmlns="" id="{E9EB7E2A-FE68-42C8-8E4E-98F6F6448E4B}"/>
                </a:ext>
              </a:extLst>
            </p:cNvPr>
            <p:cNvGrpSpPr/>
            <p:nvPr/>
          </p:nvGrpSpPr>
          <p:grpSpPr>
            <a:xfrm>
              <a:off x="8431560" y="1372438"/>
              <a:ext cx="2869679" cy="4832092"/>
              <a:chOff x="8262223" y="1304918"/>
              <a:chExt cx="3606176" cy="5034853"/>
            </a:xfrm>
          </p:grpSpPr>
          <p:sp>
            <p:nvSpPr>
              <p:cNvPr id="14" name="Money">
                <a:extLst>
                  <a:ext uri="{FF2B5EF4-FFF2-40B4-BE49-F238E27FC236}">
                    <a16:creationId xmlns:a16="http://schemas.microsoft.com/office/drawing/2014/main" xmlns="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120952" y="1304918"/>
                <a:ext cx="2747447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$ 7,000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</a:t>
                </a:r>
              </a:p>
            </p:txBody>
          </p:sp>
          <p:sp>
            <p:nvSpPr>
              <p:cNvPr id="13" name="Number">
                <a:extLst>
                  <a:ext uri="{FF2B5EF4-FFF2-40B4-BE49-F238E27FC236}">
                    <a16:creationId xmlns:a16="http://schemas.microsoft.com/office/drawing/2014/main" xmlns="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</p:txBody>
          </p:sp>
        </p:grpSp>
      </p:grpSp>
      <p:pic>
        <p:nvPicPr>
          <p:cNvPr id="21" name="SL Logo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B14EA97D-AD57-45CD-A7B3-501F4005B4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sp>
        <p:nvSpPr>
          <p:cNvPr id="24" name="Auswahl" hidden="1">
            <a:extLst>
              <a:ext uri="{FF2B5EF4-FFF2-40B4-BE49-F238E27FC236}">
                <a16:creationId xmlns:a16="http://schemas.microsoft.com/office/drawing/2014/main" xmlns="" id="{BBCF988A-F59E-4D9E-BA5C-1F444E190200}"/>
              </a:ext>
            </a:extLst>
          </p:cNvPr>
          <p:cNvSpPr/>
          <p:nvPr/>
        </p:nvSpPr>
        <p:spPr>
          <a:xfrm>
            <a:off x="4747549" y="5469331"/>
            <a:ext cx="2696901" cy="34715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Answer background">
            <a:extLst>
              <a:ext uri="{FF2B5EF4-FFF2-40B4-BE49-F238E27FC236}">
                <a16:creationId xmlns:a16="http://schemas.microsoft.com/office/drawing/2014/main" xmlns="" id="{6FC013AC-61A8-4F05-B5AE-E7ED81DE4F5D}"/>
              </a:ext>
            </a:extLst>
          </p:cNvPr>
          <p:cNvSpPr/>
          <p:nvPr/>
        </p:nvSpPr>
        <p:spPr>
          <a:xfrm>
            <a:off x="4747549" y="2098585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Question fininished indicator">
            <a:extLst>
              <a:ext uri="{FF2B5EF4-FFF2-40B4-BE49-F238E27FC236}">
                <a16:creationId xmlns:a16="http://schemas.microsoft.com/office/drawing/2014/main" xmlns="" id="{17A0C1AC-FF27-4F2B-9AE7-E9366F15B944}"/>
              </a:ext>
            </a:extLst>
          </p:cNvPr>
          <p:cNvSpPr/>
          <p:nvPr/>
        </p:nvSpPr>
        <p:spPr>
          <a:xfrm>
            <a:off x="5453750" y="556112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mmerical break">
            <a:hlinkClick r:id="" action="ppaction://media"/>
            <a:extLst>
              <a:ext uri="{FF2B5EF4-FFF2-40B4-BE49-F238E27FC236}">
                <a16:creationId xmlns:a16="http://schemas.microsoft.com/office/drawing/2014/main" xmlns="" id="{632A26F9-7C17-417A-924E-FD32BEBEA8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816240" y="175202"/>
            <a:ext cx="595110" cy="595110"/>
          </a:xfrm>
          <a:prstGeom prst="rect">
            <a:avLst/>
          </a:prstGeom>
        </p:spPr>
      </p:pic>
      <p:sp>
        <p:nvSpPr>
          <p:cNvPr id="17" name="Question fininished indicator">
            <a:extLst>
              <a:ext uri="{FF2B5EF4-FFF2-40B4-BE49-F238E27FC236}">
                <a16:creationId xmlns:a16="http://schemas.microsoft.com/office/drawing/2014/main" xmlns="" id="{3DC1648E-AEC8-4D5A-B94E-68991FA47E31}"/>
              </a:ext>
            </a:extLst>
          </p:cNvPr>
          <p:cNvSpPr/>
          <p:nvPr/>
        </p:nvSpPr>
        <p:spPr>
          <a:xfrm>
            <a:off x="5451843" y="2229965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estion fininished indicator">
            <a:extLst>
              <a:ext uri="{FF2B5EF4-FFF2-40B4-BE49-F238E27FC236}">
                <a16:creationId xmlns:a16="http://schemas.microsoft.com/office/drawing/2014/main" xmlns="" id="{3AE5F3D7-FDD4-4FA8-9796-88C51C66C86E}"/>
              </a:ext>
            </a:extLst>
          </p:cNvPr>
          <p:cNvSpPr/>
          <p:nvPr/>
        </p:nvSpPr>
        <p:spPr>
          <a:xfrm>
            <a:off x="5453750" y="522287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Question fininished indicator">
            <a:extLst>
              <a:ext uri="{FF2B5EF4-FFF2-40B4-BE49-F238E27FC236}">
                <a16:creationId xmlns:a16="http://schemas.microsoft.com/office/drawing/2014/main" xmlns="" id="{356B8CC3-647F-43F2-AD48-4FED8DA59D5F}"/>
              </a:ext>
            </a:extLst>
          </p:cNvPr>
          <p:cNvSpPr/>
          <p:nvPr/>
        </p:nvSpPr>
        <p:spPr>
          <a:xfrm>
            <a:off x="5453750" y="4886752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Question fininished indicator">
            <a:extLst>
              <a:ext uri="{FF2B5EF4-FFF2-40B4-BE49-F238E27FC236}">
                <a16:creationId xmlns:a16="http://schemas.microsoft.com/office/drawing/2014/main" xmlns="" id="{527F1671-F1CD-4F0E-B09A-5116B710CA56}"/>
              </a:ext>
            </a:extLst>
          </p:cNvPr>
          <p:cNvSpPr/>
          <p:nvPr/>
        </p:nvSpPr>
        <p:spPr>
          <a:xfrm>
            <a:off x="5453750" y="4567520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Question fininished indicator">
            <a:extLst>
              <a:ext uri="{FF2B5EF4-FFF2-40B4-BE49-F238E27FC236}">
                <a16:creationId xmlns:a16="http://schemas.microsoft.com/office/drawing/2014/main" xmlns="" id="{35663450-3B46-4AB9-A9E7-10182D9D85D4}"/>
              </a:ext>
            </a:extLst>
          </p:cNvPr>
          <p:cNvSpPr/>
          <p:nvPr/>
        </p:nvSpPr>
        <p:spPr>
          <a:xfrm>
            <a:off x="5451843" y="422927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Question fininished indicator">
            <a:extLst>
              <a:ext uri="{FF2B5EF4-FFF2-40B4-BE49-F238E27FC236}">
                <a16:creationId xmlns:a16="http://schemas.microsoft.com/office/drawing/2014/main" xmlns="" id="{09B79EB2-FA5C-4063-B926-F05841E08541}"/>
              </a:ext>
            </a:extLst>
          </p:cNvPr>
          <p:cNvSpPr/>
          <p:nvPr/>
        </p:nvSpPr>
        <p:spPr>
          <a:xfrm>
            <a:off x="5451843" y="3901294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Question fininished indicator">
            <a:extLst>
              <a:ext uri="{FF2B5EF4-FFF2-40B4-BE49-F238E27FC236}">
                <a16:creationId xmlns:a16="http://schemas.microsoft.com/office/drawing/2014/main" xmlns="" id="{DAE913F4-68F5-4A1E-9115-54718CB7886F}"/>
              </a:ext>
            </a:extLst>
          </p:cNvPr>
          <p:cNvSpPr/>
          <p:nvPr/>
        </p:nvSpPr>
        <p:spPr>
          <a:xfrm>
            <a:off x="5451843" y="3563047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Question fininished indicator">
            <a:extLst>
              <a:ext uri="{FF2B5EF4-FFF2-40B4-BE49-F238E27FC236}">
                <a16:creationId xmlns:a16="http://schemas.microsoft.com/office/drawing/2014/main" xmlns="" id="{AB1AA80F-9F23-4CFB-A84F-881D1BD1461E}"/>
              </a:ext>
            </a:extLst>
          </p:cNvPr>
          <p:cNvSpPr/>
          <p:nvPr/>
        </p:nvSpPr>
        <p:spPr>
          <a:xfrm>
            <a:off x="5451843" y="3229619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Question fininished indicator">
            <a:extLst>
              <a:ext uri="{FF2B5EF4-FFF2-40B4-BE49-F238E27FC236}">
                <a16:creationId xmlns:a16="http://schemas.microsoft.com/office/drawing/2014/main" xmlns="" id="{6956CA7C-A702-4E7A-AB66-9719EF65F990}"/>
              </a:ext>
            </a:extLst>
          </p:cNvPr>
          <p:cNvSpPr/>
          <p:nvPr/>
        </p:nvSpPr>
        <p:spPr>
          <a:xfrm>
            <a:off x="5453750" y="289650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Question fininished indicator">
            <a:extLst>
              <a:ext uri="{FF2B5EF4-FFF2-40B4-BE49-F238E27FC236}">
                <a16:creationId xmlns:a16="http://schemas.microsoft.com/office/drawing/2014/main" xmlns="" id="{DA5C6CEC-9DE3-4D04-8152-81F9B36677D7}"/>
              </a:ext>
            </a:extLst>
          </p:cNvPr>
          <p:cNvSpPr/>
          <p:nvPr/>
        </p:nvSpPr>
        <p:spPr>
          <a:xfrm>
            <a:off x="5451843" y="2557944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54177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2.96296E-6 L 3.75E-6 -0.044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449 L 3.75E-6 -0.09074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3.7037E-7 L -0.00026 -0.0474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38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17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Безцветен газ, необходим за дишането. 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Има постоянна маса.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xmlns="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Няма постоянен обем и форма.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4" action="ppaction://hlinksldjump" highlightClick="1"/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 поддържа горенето.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Кое от изброените свойства НЕ се отнася за въздуха?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$ 250,000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982061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084351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666751" y="1309688"/>
            <a:ext cx="304800" cy="304800"/>
          </a:xfrm>
          <a:prstGeom prst="rect">
            <a:avLst/>
          </a:prstGeom>
        </p:spPr>
      </p:pic>
      <p:pic>
        <p:nvPicPr>
          <p:cNvPr id="36" name="Picture 35">
            <a:hlinkClick r:id="rId17" action="ppaction://hlinksldjump" highlightClick="1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01205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:a16="http://schemas.microsoft.com/office/drawing/2014/main" xmlns="" id="{8F212C43-53C1-42D8-A539-45C02A0C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Anzeige">
            <a:extLst>
              <a:ext uri="{FF2B5EF4-FFF2-40B4-BE49-F238E27FC236}">
                <a16:creationId xmlns:a16="http://schemas.microsoft.com/office/drawing/2014/main" xmlns="" id="{2033F0AE-1638-4E6E-B9A0-B2FF961D6188}"/>
              </a:ext>
            </a:extLst>
          </p:cNvPr>
          <p:cNvGrpSpPr/>
          <p:nvPr/>
        </p:nvGrpSpPr>
        <p:grpSpPr>
          <a:xfrm>
            <a:off x="4574771" y="829594"/>
            <a:ext cx="3074365" cy="5198812"/>
            <a:chOff x="8179724" y="1168053"/>
            <a:chExt cx="3074365" cy="5198812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xmlns="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xmlns="" id="{E9EB7E2A-FE68-42C8-8E4E-98F6F6448E4B}"/>
                </a:ext>
              </a:extLst>
            </p:cNvPr>
            <p:cNvGrpSpPr/>
            <p:nvPr/>
          </p:nvGrpSpPr>
          <p:grpSpPr>
            <a:xfrm>
              <a:off x="8431561" y="1372438"/>
              <a:ext cx="2822528" cy="4832092"/>
              <a:chOff x="8262223" y="1304918"/>
              <a:chExt cx="3546923" cy="5034853"/>
            </a:xfrm>
          </p:grpSpPr>
          <p:sp>
            <p:nvSpPr>
              <p:cNvPr id="14" name="Money">
                <a:extLst>
                  <a:ext uri="{FF2B5EF4-FFF2-40B4-BE49-F238E27FC236}">
                    <a16:creationId xmlns:a16="http://schemas.microsoft.com/office/drawing/2014/main" xmlns="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120953" y="1304918"/>
                <a:ext cx="2688193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$ 7,000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</a:t>
                </a:r>
              </a:p>
            </p:txBody>
          </p:sp>
          <p:sp>
            <p:nvSpPr>
              <p:cNvPr id="13" name="Number">
                <a:extLst>
                  <a:ext uri="{FF2B5EF4-FFF2-40B4-BE49-F238E27FC236}">
                    <a16:creationId xmlns:a16="http://schemas.microsoft.com/office/drawing/2014/main" xmlns="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</p:txBody>
          </p:sp>
        </p:grpSp>
      </p:grpSp>
      <p:pic>
        <p:nvPicPr>
          <p:cNvPr id="21" name="SL Logo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B14EA97D-AD57-45CD-A7B3-501F4005B4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sp>
        <p:nvSpPr>
          <p:cNvPr id="24" name="Auswahl" hidden="1">
            <a:extLst>
              <a:ext uri="{FF2B5EF4-FFF2-40B4-BE49-F238E27FC236}">
                <a16:creationId xmlns:a16="http://schemas.microsoft.com/office/drawing/2014/main" xmlns="" id="{BBCF988A-F59E-4D9E-BA5C-1F444E190200}"/>
              </a:ext>
            </a:extLst>
          </p:cNvPr>
          <p:cNvSpPr/>
          <p:nvPr/>
        </p:nvSpPr>
        <p:spPr>
          <a:xfrm>
            <a:off x="4747549" y="5469331"/>
            <a:ext cx="2696901" cy="34715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Answer background">
            <a:extLst>
              <a:ext uri="{FF2B5EF4-FFF2-40B4-BE49-F238E27FC236}">
                <a16:creationId xmlns:a16="http://schemas.microsoft.com/office/drawing/2014/main" xmlns="" id="{6FC013AC-61A8-4F05-B5AE-E7ED81DE4F5D}"/>
              </a:ext>
            </a:extLst>
          </p:cNvPr>
          <p:cNvSpPr/>
          <p:nvPr/>
        </p:nvSpPr>
        <p:spPr>
          <a:xfrm>
            <a:off x="4750528" y="5445486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Question fininished indicator">
            <a:extLst>
              <a:ext uri="{FF2B5EF4-FFF2-40B4-BE49-F238E27FC236}">
                <a16:creationId xmlns:a16="http://schemas.microsoft.com/office/drawing/2014/main" xmlns="" id="{17A0C1AC-FF27-4F2B-9AE7-E9366F15B944}"/>
              </a:ext>
            </a:extLst>
          </p:cNvPr>
          <p:cNvSpPr/>
          <p:nvPr/>
        </p:nvSpPr>
        <p:spPr>
          <a:xfrm>
            <a:off x="5453750" y="5572758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mmerical break">
            <a:hlinkClick r:id="" action="ppaction://media"/>
            <a:extLst>
              <a:ext uri="{FF2B5EF4-FFF2-40B4-BE49-F238E27FC236}">
                <a16:creationId xmlns:a16="http://schemas.microsoft.com/office/drawing/2014/main" xmlns="" id="{632A26F9-7C17-417A-924E-FD32BEBEA8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96816" y="175202"/>
            <a:ext cx="595110" cy="5951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72849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2.96296E-6 L 3.75E-6 -0.044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449 L 3.75E-6 -0.09074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2.08333E-7 -2.59259E-6 L -0.00026 -0.04745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26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Има постоянна маса.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3" name="#sl-pollanswer(1)"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 поддържа горенето.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Кое от изброените свойства НЕ се отнася за въздуха?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$ 250,000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982061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084351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666751" y="1309688"/>
            <a:ext cx="304800" cy="3048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15832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7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3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Безцветен газ, необходим за дишането.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Има постоянна маса.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Няма постоянен обем и форма.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 поддържа горенето.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Кое от изброените свойства НЕ се отнася за въздуха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$ 250,000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406228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5689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Безцветен газ, необходим за дишането.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Има постоянна маса.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Няма постоянен обем и форма.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 поддържа горенето.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Кое от изброените свойства НЕ се отнася за въздуха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$ 250,000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406228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6654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Безцветен газ, необходим за дишането.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Има постоянна маса.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Няма постоянен обем и форма.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 поддържа горенето.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Кое от изброените свойства НЕ се отнася за въздуха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$ 250,000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406228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7423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Безцветен газ, необходим за дишането.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Има постоянна маса.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Няма постоянен обем и форма.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 поддържа горенето.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Кое от изброените свойства НЕ се отнася за въздуха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$ 250,000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406228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8452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:a16="http://schemas.microsoft.com/office/drawing/2014/main" xmlns="" id="{8F212C43-53C1-42D8-A539-45C02A0C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" y="0"/>
            <a:ext cx="12192000" cy="6858000"/>
          </a:xfrm>
          <a:prstGeom prst="rect">
            <a:avLst/>
          </a:prstGeom>
        </p:spPr>
      </p:pic>
      <p:grpSp>
        <p:nvGrpSpPr>
          <p:cNvPr id="16" name="Anzeige">
            <a:extLst>
              <a:ext uri="{FF2B5EF4-FFF2-40B4-BE49-F238E27FC236}">
                <a16:creationId xmlns:a16="http://schemas.microsoft.com/office/drawing/2014/main" xmlns="" id="{2033F0AE-1638-4E6E-B9A0-B2FF961D6188}"/>
              </a:ext>
            </a:extLst>
          </p:cNvPr>
          <p:cNvGrpSpPr/>
          <p:nvPr/>
        </p:nvGrpSpPr>
        <p:grpSpPr>
          <a:xfrm>
            <a:off x="4574771" y="829594"/>
            <a:ext cx="3121515" cy="5198812"/>
            <a:chOff x="8179724" y="1168053"/>
            <a:chExt cx="3121515" cy="5198812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xmlns="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xmlns="" id="{E9EB7E2A-FE68-42C8-8E4E-98F6F6448E4B}"/>
                </a:ext>
              </a:extLst>
            </p:cNvPr>
            <p:cNvGrpSpPr/>
            <p:nvPr/>
          </p:nvGrpSpPr>
          <p:grpSpPr>
            <a:xfrm>
              <a:off x="8431560" y="1372438"/>
              <a:ext cx="2869679" cy="4832092"/>
              <a:chOff x="8262223" y="1304918"/>
              <a:chExt cx="3606176" cy="5034853"/>
            </a:xfrm>
          </p:grpSpPr>
          <p:sp>
            <p:nvSpPr>
              <p:cNvPr id="14" name="Money">
                <a:extLst>
                  <a:ext uri="{FF2B5EF4-FFF2-40B4-BE49-F238E27FC236}">
                    <a16:creationId xmlns:a16="http://schemas.microsoft.com/office/drawing/2014/main" xmlns="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120952" y="1304918"/>
                <a:ext cx="2747447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$ 7,000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</a:t>
                </a:r>
              </a:p>
            </p:txBody>
          </p:sp>
          <p:sp>
            <p:nvSpPr>
              <p:cNvPr id="13" name="Number">
                <a:extLst>
                  <a:ext uri="{FF2B5EF4-FFF2-40B4-BE49-F238E27FC236}">
                    <a16:creationId xmlns:a16="http://schemas.microsoft.com/office/drawing/2014/main" xmlns="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</p:txBody>
          </p:sp>
        </p:grpSp>
      </p:grpSp>
      <p:pic>
        <p:nvPicPr>
          <p:cNvPr id="21" name="SL Logo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B14EA97D-AD57-45CD-A7B3-501F4005B4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sp>
        <p:nvSpPr>
          <p:cNvPr id="24" name="Auswahl" hidden="1">
            <a:extLst>
              <a:ext uri="{FF2B5EF4-FFF2-40B4-BE49-F238E27FC236}">
                <a16:creationId xmlns:a16="http://schemas.microsoft.com/office/drawing/2014/main" xmlns="" id="{BBCF988A-F59E-4D9E-BA5C-1F444E190200}"/>
              </a:ext>
            </a:extLst>
          </p:cNvPr>
          <p:cNvSpPr/>
          <p:nvPr/>
        </p:nvSpPr>
        <p:spPr>
          <a:xfrm>
            <a:off x="4747549" y="5469331"/>
            <a:ext cx="2696901" cy="34715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Answer background">
            <a:extLst>
              <a:ext uri="{FF2B5EF4-FFF2-40B4-BE49-F238E27FC236}">
                <a16:creationId xmlns:a16="http://schemas.microsoft.com/office/drawing/2014/main" xmlns="" id="{6FC013AC-61A8-4F05-B5AE-E7ED81DE4F5D}"/>
              </a:ext>
            </a:extLst>
          </p:cNvPr>
          <p:cNvSpPr/>
          <p:nvPr/>
        </p:nvSpPr>
        <p:spPr>
          <a:xfrm>
            <a:off x="4747549" y="1763223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Question fininished indicator">
            <a:extLst>
              <a:ext uri="{FF2B5EF4-FFF2-40B4-BE49-F238E27FC236}">
                <a16:creationId xmlns:a16="http://schemas.microsoft.com/office/drawing/2014/main" xmlns="" id="{17A0C1AC-FF27-4F2B-9AE7-E9366F15B944}"/>
              </a:ext>
            </a:extLst>
          </p:cNvPr>
          <p:cNvSpPr/>
          <p:nvPr/>
        </p:nvSpPr>
        <p:spPr>
          <a:xfrm>
            <a:off x="5453750" y="556112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mmerical break">
            <a:hlinkClick r:id="" action="ppaction://media"/>
            <a:extLst>
              <a:ext uri="{FF2B5EF4-FFF2-40B4-BE49-F238E27FC236}">
                <a16:creationId xmlns:a16="http://schemas.microsoft.com/office/drawing/2014/main" xmlns="" id="{632A26F9-7C17-417A-924E-FD32BEBEA8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67251" y="175202"/>
            <a:ext cx="595110" cy="595110"/>
          </a:xfrm>
          <a:prstGeom prst="rect">
            <a:avLst/>
          </a:prstGeom>
        </p:spPr>
      </p:pic>
      <p:sp>
        <p:nvSpPr>
          <p:cNvPr id="17" name="Question fininished indicator">
            <a:extLst>
              <a:ext uri="{FF2B5EF4-FFF2-40B4-BE49-F238E27FC236}">
                <a16:creationId xmlns:a16="http://schemas.microsoft.com/office/drawing/2014/main" xmlns="" id="{3DC1648E-AEC8-4D5A-B94E-68991FA47E31}"/>
              </a:ext>
            </a:extLst>
          </p:cNvPr>
          <p:cNvSpPr/>
          <p:nvPr/>
        </p:nvSpPr>
        <p:spPr>
          <a:xfrm>
            <a:off x="5453862" y="1888994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estion fininished indicator">
            <a:extLst>
              <a:ext uri="{FF2B5EF4-FFF2-40B4-BE49-F238E27FC236}">
                <a16:creationId xmlns:a16="http://schemas.microsoft.com/office/drawing/2014/main" xmlns="" id="{3AE5F3D7-FDD4-4FA8-9796-88C51C66C86E}"/>
              </a:ext>
            </a:extLst>
          </p:cNvPr>
          <p:cNvSpPr/>
          <p:nvPr/>
        </p:nvSpPr>
        <p:spPr>
          <a:xfrm>
            <a:off x="5453750" y="522287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Question fininished indicator">
            <a:extLst>
              <a:ext uri="{FF2B5EF4-FFF2-40B4-BE49-F238E27FC236}">
                <a16:creationId xmlns:a16="http://schemas.microsoft.com/office/drawing/2014/main" xmlns="" id="{356B8CC3-647F-43F2-AD48-4FED8DA59D5F}"/>
              </a:ext>
            </a:extLst>
          </p:cNvPr>
          <p:cNvSpPr/>
          <p:nvPr/>
        </p:nvSpPr>
        <p:spPr>
          <a:xfrm>
            <a:off x="5453750" y="4886752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Question fininished indicator">
            <a:extLst>
              <a:ext uri="{FF2B5EF4-FFF2-40B4-BE49-F238E27FC236}">
                <a16:creationId xmlns:a16="http://schemas.microsoft.com/office/drawing/2014/main" xmlns="" id="{527F1671-F1CD-4F0E-B09A-5116B710CA56}"/>
              </a:ext>
            </a:extLst>
          </p:cNvPr>
          <p:cNvSpPr/>
          <p:nvPr/>
        </p:nvSpPr>
        <p:spPr>
          <a:xfrm>
            <a:off x="5453750" y="4567520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Question fininished indicator">
            <a:extLst>
              <a:ext uri="{FF2B5EF4-FFF2-40B4-BE49-F238E27FC236}">
                <a16:creationId xmlns:a16="http://schemas.microsoft.com/office/drawing/2014/main" xmlns="" id="{35663450-3B46-4AB9-A9E7-10182D9D85D4}"/>
              </a:ext>
            </a:extLst>
          </p:cNvPr>
          <p:cNvSpPr/>
          <p:nvPr/>
        </p:nvSpPr>
        <p:spPr>
          <a:xfrm>
            <a:off x="5451843" y="422927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Question fininished indicator">
            <a:extLst>
              <a:ext uri="{FF2B5EF4-FFF2-40B4-BE49-F238E27FC236}">
                <a16:creationId xmlns:a16="http://schemas.microsoft.com/office/drawing/2014/main" xmlns="" id="{09B79EB2-FA5C-4063-B926-F05841E08541}"/>
              </a:ext>
            </a:extLst>
          </p:cNvPr>
          <p:cNvSpPr/>
          <p:nvPr/>
        </p:nvSpPr>
        <p:spPr>
          <a:xfrm>
            <a:off x="5451843" y="3901294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Question fininished indicator">
            <a:extLst>
              <a:ext uri="{FF2B5EF4-FFF2-40B4-BE49-F238E27FC236}">
                <a16:creationId xmlns:a16="http://schemas.microsoft.com/office/drawing/2014/main" xmlns="" id="{DAE913F4-68F5-4A1E-9115-54718CB7886F}"/>
              </a:ext>
            </a:extLst>
          </p:cNvPr>
          <p:cNvSpPr/>
          <p:nvPr/>
        </p:nvSpPr>
        <p:spPr>
          <a:xfrm>
            <a:off x="5451843" y="3563047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Question fininished indicator">
            <a:extLst>
              <a:ext uri="{FF2B5EF4-FFF2-40B4-BE49-F238E27FC236}">
                <a16:creationId xmlns:a16="http://schemas.microsoft.com/office/drawing/2014/main" xmlns="" id="{AB1AA80F-9F23-4CFB-A84F-881D1BD1461E}"/>
              </a:ext>
            </a:extLst>
          </p:cNvPr>
          <p:cNvSpPr/>
          <p:nvPr/>
        </p:nvSpPr>
        <p:spPr>
          <a:xfrm>
            <a:off x="5451843" y="3229619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Question fininished indicator">
            <a:extLst>
              <a:ext uri="{FF2B5EF4-FFF2-40B4-BE49-F238E27FC236}">
                <a16:creationId xmlns:a16="http://schemas.microsoft.com/office/drawing/2014/main" xmlns="" id="{6956CA7C-A702-4E7A-AB66-9719EF65F990}"/>
              </a:ext>
            </a:extLst>
          </p:cNvPr>
          <p:cNvSpPr/>
          <p:nvPr/>
        </p:nvSpPr>
        <p:spPr>
          <a:xfrm>
            <a:off x="5453750" y="289650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Question fininished indicator">
            <a:extLst>
              <a:ext uri="{FF2B5EF4-FFF2-40B4-BE49-F238E27FC236}">
                <a16:creationId xmlns:a16="http://schemas.microsoft.com/office/drawing/2014/main" xmlns="" id="{DA5C6CEC-9DE3-4D04-8152-81F9B36677D7}"/>
              </a:ext>
            </a:extLst>
          </p:cNvPr>
          <p:cNvSpPr/>
          <p:nvPr/>
        </p:nvSpPr>
        <p:spPr>
          <a:xfrm>
            <a:off x="5451843" y="2557944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Question fininished indicator">
            <a:extLst>
              <a:ext uri="{FF2B5EF4-FFF2-40B4-BE49-F238E27FC236}">
                <a16:creationId xmlns:a16="http://schemas.microsoft.com/office/drawing/2014/main" xmlns="" id="{EFA029DA-BA71-407A-9693-1E88EBBD2D9B}"/>
              </a:ext>
            </a:extLst>
          </p:cNvPr>
          <p:cNvSpPr/>
          <p:nvPr/>
        </p:nvSpPr>
        <p:spPr>
          <a:xfrm>
            <a:off x="5451843" y="2229965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87592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2.96296E-6 L 3.75E-6 -0.044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449 L 3.75E-6 -0.09074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2.96296E-6 L -0.00026 -0.04746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38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17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калкан, щука, кефал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делфин, тюлен, цаца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xmlns="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сом, пъстърва, шаран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4" action="ppaction://hlinksldjump" highlightClick="1"/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бяла мрана, скумрия, медуза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Кои от изброените животни живеят в сладководните басейни?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208735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18964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619645" y="1309688"/>
            <a:ext cx="304800" cy="304800"/>
          </a:xfrm>
          <a:prstGeom prst="rect">
            <a:avLst/>
          </a:prstGeom>
        </p:spPr>
      </p:pic>
      <p:pic>
        <p:nvPicPr>
          <p:cNvPr id="36" name="Picture 35">
            <a:hlinkClick r:id="rId17" action="ppaction://hlinksldjump" highlightClick="1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33723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2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делфин, тюлен, цаца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xmlns="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сом, пъстърва, шаран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Кои от изброените животни живеят в сладководните басейни?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$ 500,000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208735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18964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619645" y="1309688"/>
            <a:ext cx="304800" cy="3048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09759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9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калкан, щука, кефал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делфин, тюлен, цаца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1455164" y="4179826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бяла мрана, скумрия, медуза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6271529" y="4176960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сом, пъсърва, шаран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Кои от изброените животни живеят в сладководните басейни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</a:t>
              </a:r>
              <a:r>
                <a:rPr lang="de-DE" sz="2000" b="1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500,000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3426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9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калкан, щука, кефал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делфин, тюлен, цаца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1455164" y="4179826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бяла мрана, скумрия, медуза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6271529" y="4176960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сом, пъсърва, шаран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Кои от изброените животни живеят в сладководните басейни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</a:t>
              </a:r>
              <a:r>
                <a:rPr lang="de-DE" sz="2000" b="1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500,000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3400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показва, че са отровни видове.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излага на опасност.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xmlns="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 fontScale="92500"/>
          </a:bodyPr>
          <a:lstStyle/>
          <a:p>
            <a:r>
              <a: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предупреждава, че има средство за защита.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4" action="ppaction://hlinksldjump" highlightClick="1"/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 слива с околната среда.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Предупредителната окраска при животните: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853823" y="272410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956113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577153" y="1309688"/>
            <a:ext cx="304800" cy="304800"/>
          </a:xfrm>
          <a:prstGeom prst="rect">
            <a:avLst/>
          </a:prstGeom>
        </p:spPr>
      </p:pic>
      <p:pic>
        <p:nvPicPr>
          <p:cNvPr id="36" name="Picture 35">
            <a:hlinkClick r:id="rId17" action="ppaction://hlinksldjump" highlightClick="1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4742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2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9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калкан, щука, кефал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делфин, тюлен, цаца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1455164" y="4179826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бяла мрана, скумрия, медуза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6271529" y="4176960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сом, пъсърва, шаран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Кои от изброените животни живеят в сладководните басейни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</a:t>
              </a:r>
              <a:r>
                <a:rPr lang="de-DE" sz="2000" b="1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500,000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1673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9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калкан, щука, кефал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делфин, тюлен, цаца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1455164" y="4179826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бяла мрана, скумрия, медуза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6271529" y="4176960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сом, пъсърва, шаран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Кои от изброените животни живеят в сладководните басейни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de-DE" sz="2000" b="1">
                  <a:solidFill>
                    <a:schemeClr val="bg1"/>
                  </a:solidFill>
                  <a:latin typeface="Avenir Next LT Pro" panose="020B0504020202020204" pitchFamily="34" charset="0"/>
                  <a:cs typeface="Arial" panose="020B0604020202020204" pitchFamily="34" charset="0"/>
                </a:rPr>
                <a:t>$ </a:t>
              </a:r>
              <a:r>
                <a:rPr lang="de-DE" sz="2000" b="1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500,000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7146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">
            <a:extLst>
              <a:ext uri="{FF2B5EF4-FFF2-40B4-BE49-F238E27FC236}">
                <a16:creationId xmlns:a16="http://schemas.microsoft.com/office/drawing/2014/main" xmlns="" id="{8F212C43-53C1-42D8-A539-45C02A0C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" y="0"/>
            <a:ext cx="12192000" cy="6858000"/>
          </a:xfrm>
          <a:prstGeom prst="rect">
            <a:avLst/>
          </a:prstGeom>
        </p:spPr>
      </p:pic>
      <p:grpSp>
        <p:nvGrpSpPr>
          <p:cNvPr id="16" name="Anzeige">
            <a:extLst>
              <a:ext uri="{FF2B5EF4-FFF2-40B4-BE49-F238E27FC236}">
                <a16:creationId xmlns:a16="http://schemas.microsoft.com/office/drawing/2014/main" xmlns="" id="{2033F0AE-1638-4E6E-B9A0-B2FF961D6188}"/>
              </a:ext>
            </a:extLst>
          </p:cNvPr>
          <p:cNvGrpSpPr/>
          <p:nvPr/>
        </p:nvGrpSpPr>
        <p:grpSpPr>
          <a:xfrm>
            <a:off x="4574771" y="829594"/>
            <a:ext cx="3168322" cy="5198812"/>
            <a:chOff x="8179724" y="1168053"/>
            <a:chExt cx="3168322" cy="5198812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xmlns="" id="{BBC97AD2-ADC2-430A-9734-D319B13C3D40}"/>
                </a:ext>
              </a:extLst>
            </p:cNvPr>
            <p:cNvSpPr/>
            <p:nvPr/>
          </p:nvSpPr>
          <p:spPr>
            <a:xfrm>
              <a:off x="8179724" y="1168053"/>
              <a:ext cx="3042459" cy="5198812"/>
            </a:xfrm>
            <a:prstGeom prst="rect">
              <a:avLst/>
            </a:prstGeom>
            <a:solidFill>
              <a:srgbClr val="080E1A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xmlns="" id="{E9EB7E2A-FE68-42C8-8E4E-98F6F6448E4B}"/>
                </a:ext>
              </a:extLst>
            </p:cNvPr>
            <p:cNvGrpSpPr/>
            <p:nvPr/>
          </p:nvGrpSpPr>
          <p:grpSpPr>
            <a:xfrm>
              <a:off x="8431561" y="1372438"/>
              <a:ext cx="2916485" cy="4832092"/>
              <a:chOff x="8262223" y="1304918"/>
              <a:chExt cx="3664994" cy="5034853"/>
            </a:xfrm>
          </p:grpSpPr>
          <p:sp>
            <p:nvSpPr>
              <p:cNvPr id="14" name="Money">
                <a:extLst>
                  <a:ext uri="{FF2B5EF4-FFF2-40B4-BE49-F238E27FC236}">
                    <a16:creationId xmlns:a16="http://schemas.microsoft.com/office/drawing/2014/main" xmlns="" id="{050F6D5F-9B89-4DC2-818C-C0E5A3815A80}"/>
                  </a:ext>
                </a:extLst>
              </p:cNvPr>
              <p:cNvSpPr txBox="1"/>
              <p:nvPr/>
            </p:nvSpPr>
            <p:spPr>
              <a:xfrm>
                <a:off x="9120952" y="1304918"/>
                <a:ext cx="2806265" cy="4986750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 MILLION</a:t>
                </a:r>
                <a:endParaRPr lang="de-AT" sz="2200" b="1" dirty="0">
                  <a:solidFill>
                    <a:srgbClr val="F88008"/>
                  </a:solidFill>
                  <a:latin typeface="Arial Black" panose="020B0604020202020204" pitchFamily="34" charset="0"/>
                  <a:cs typeface="Arial Black" panose="020B0604020202020204" pitchFamily="34" charset="0"/>
                </a:endParaRP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$ 100,000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$ 10,000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$ 7,000</a:t>
                </a:r>
              </a:p>
              <a:p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$ 3,000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$ 2,000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$ 1,000</a:t>
                </a:r>
              </a:p>
              <a:p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$ 500</a:t>
                </a:r>
              </a:p>
            </p:txBody>
          </p:sp>
          <p:sp>
            <p:nvSpPr>
              <p:cNvPr id="13" name="Number">
                <a:extLst>
                  <a:ext uri="{FF2B5EF4-FFF2-40B4-BE49-F238E27FC236}">
                    <a16:creationId xmlns:a16="http://schemas.microsoft.com/office/drawing/2014/main" xmlns="" id="{717B18D7-1AF6-4CF8-9660-96FBA38FBD7A}"/>
                  </a:ext>
                </a:extLst>
              </p:cNvPr>
              <p:cNvSpPr txBox="1"/>
              <p:nvPr/>
            </p:nvSpPr>
            <p:spPr>
              <a:xfrm>
                <a:off x="8262223" y="1304918"/>
                <a:ext cx="805054" cy="503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11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10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9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8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7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6</a:t>
                </a:r>
              </a:p>
              <a:p>
                <a:pPr algn="r"/>
                <a:r>
                  <a:rPr lang="de-AT" sz="2200" b="1" dirty="0">
                    <a:solidFill>
                      <a:schemeClr val="bg1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5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4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3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2</a:t>
                </a:r>
              </a:p>
              <a:p>
                <a:pPr algn="r"/>
                <a:r>
                  <a:rPr lang="de-AT" sz="2200" b="1" dirty="0">
                    <a:solidFill>
                      <a:srgbClr val="F88008"/>
                    </a:solidFill>
                    <a:latin typeface="Arial Black" panose="020B0604020202020204" pitchFamily="34" charset="0"/>
                    <a:cs typeface="Arial Black" panose="020B0604020202020204" pitchFamily="34" charset="0"/>
                  </a:rPr>
                  <a:t>1</a:t>
                </a:r>
              </a:p>
            </p:txBody>
          </p:sp>
        </p:grpSp>
      </p:grpSp>
      <p:pic>
        <p:nvPicPr>
          <p:cNvPr id="21" name="SL Logo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B14EA97D-AD57-45CD-A7B3-501F4005B4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sp>
        <p:nvSpPr>
          <p:cNvPr id="24" name="Auswahl" hidden="1">
            <a:extLst>
              <a:ext uri="{FF2B5EF4-FFF2-40B4-BE49-F238E27FC236}">
                <a16:creationId xmlns:a16="http://schemas.microsoft.com/office/drawing/2014/main" xmlns="" id="{BBCF988A-F59E-4D9E-BA5C-1F444E190200}"/>
              </a:ext>
            </a:extLst>
          </p:cNvPr>
          <p:cNvSpPr/>
          <p:nvPr/>
        </p:nvSpPr>
        <p:spPr>
          <a:xfrm>
            <a:off x="4747549" y="5469331"/>
            <a:ext cx="2696901" cy="34715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Answer background">
            <a:extLst>
              <a:ext uri="{FF2B5EF4-FFF2-40B4-BE49-F238E27FC236}">
                <a16:creationId xmlns:a16="http://schemas.microsoft.com/office/drawing/2014/main" xmlns="" id="{6FC013AC-61A8-4F05-B5AE-E7ED81DE4F5D}"/>
              </a:ext>
            </a:extLst>
          </p:cNvPr>
          <p:cNvSpPr/>
          <p:nvPr/>
        </p:nvSpPr>
        <p:spPr>
          <a:xfrm>
            <a:off x="4747549" y="1427386"/>
            <a:ext cx="2696901" cy="32469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Question fininished indicator">
            <a:extLst>
              <a:ext uri="{FF2B5EF4-FFF2-40B4-BE49-F238E27FC236}">
                <a16:creationId xmlns:a16="http://schemas.microsoft.com/office/drawing/2014/main" xmlns="" id="{17A0C1AC-FF27-4F2B-9AE7-E9366F15B944}"/>
              </a:ext>
            </a:extLst>
          </p:cNvPr>
          <p:cNvSpPr/>
          <p:nvPr/>
        </p:nvSpPr>
        <p:spPr>
          <a:xfrm>
            <a:off x="5453750" y="556112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mmerical break">
            <a:hlinkClick r:id="" action="ppaction://media"/>
            <a:extLst>
              <a:ext uri="{FF2B5EF4-FFF2-40B4-BE49-F238E27FC236}">
                <a16:creationId xmlns:a16="http://schemas.microsoft.com/office/drawing/2014/main" xmlns="" id="{632A26F9-7C17-417A-924E-FD32BEBEA8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893933" y="145320"/>
            <a:ext cx="595110" cy="595110"/>
          </a:xfrm>
          <a:prstGeom prst="rect">
            <a:avLst/>
          </a:prstGeom>
        </p:spPr>
      </p:pic>
      <p:sp>
        <p:nvSpPr>
          <p:cNvPr id="17" name="Question fininished indicator">
            <a:extLst>
              <a:ext uri="{FF2B5EF4-FFF2-40B4-BE49-F238E27FC236}">
                <a16:creationId xmlns:a16="http://schemas.microsoft.com/office/drawing/2014/main" xmlns="" id="{3DC1648E-AEC8-4D5A-B94E-68991FA47E31}"/>
              </a:ext>
            </a:extLst>
          </p:cNvPr>
          <p:cNvSpPr/>
          <p:nvPr/>
        </p:nvSpPr>
        <p:spPr>
          <a:xfrm>
            <a:off x="5453862" y="155188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estion fininished indicator">
            <a:extLst>
              <a:ext uri="{FF2B5EF4-FFF2-40B4-BE49-F238E27FC236}">
                <a16:creationId xmlns:a16="http://schemas.microsoft.com/office/drawing/2014/main" xmlns="" id="{3AE5F3D7-FDD4-4FA8-9796-88C51C66C86E}"/>
              </a:ext>
            </a:extLst>
          </p:cNvPr>
          <p:cNvSpPr/>
          <p:nvPr/>
        </p:nvSpPr>
        <p:spPr>
          <a:xfrm>
            <a:off x="5453750" y="522287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Question fininished indicator">
            <a:extLst>
              <a:ext uri="{FF2B5EF4-FFF2-40B4-BE49-F238E27FC236}">
                <a16:creationId xmlns:a16="http://schemas.microsoft.com/office/drawing/2014/main" xmlns="" id="{356B8CC3-647F-43F2-AD48-4FED8DA59D5F}"/>
              </a:ext>
            </a:extLst>
          </p:cNvPr>
          <p:cNvSpPr/>
          <p:nvPr/>
        </p:nvSpPr>
        <p:spPr>
          <a:xfrm>
            <a:off x="5453750" y="4886752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Question fininished indicator">
            <a:extLst>
              <a:ext uri="{FF2B5EF4-FFF2-40B4-BE49-F238E27FC236}">
                <a16:creationId xmlns:a16="http://schemas.microsoft.com/office/drawing/2014/main" xmlns="" id="{527F1671-F1CD-4F0E-B09A-5116B710CA56}"/>
              </a:ext>
            </a:extLst>
          </p:cNvPr>
          <p:cNvSpPr/>
          <p:nvPr/>
        </p:nvSpPr>
        <p:spPr>
          <a:xfrm>
            <a:off x="5453750" y="4567520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Question fininished indicator">
            <a:extLst>
              <a:ext uri="{FF2B5EF4-FFF2-40B4-BE49-F238E27FC236}">
                <a16:creationId xmlns:a16="http://schemas.microsoft.com/office/drawing/2014/main" xmlns="" id="{35663450-3B46-4AB9-A9E7-10182D9D85D4}"/>
              </a:ext>
            </a:extLst>
          </p:cNvPr>
          <p:cNvSpPr/>
          <p:nvPr/>
        </p:nvSpPr>
        <p:spPr>
          <a:xfrm>
            <a:off x="5451843" y="4229273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Question fininished indicator">
            <a:extLst>
              <a:ext uri="{FF2B5EF4-FFF2-40B4-BE49-F238E27FC236}">
                <a16:creationId xmlns:a16="http://schemas.microsoft.com/office/drawing/2014/main" xmlns="" id="{09B79EB2-FA5C-4063-B926-F05841E08541}"/>
              </a:ext>
            </a:extLst>
          </p:cNvPr>
          <p:cNvSpPr/>
          <p:nvPr/>
        </p:nvSpPr>
        <p:spPr>
          <a:xfrm>
            <a:off x="5451843" y="3901294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Question fininished indicator">
            <a:extLst>
              <a:ext uri="{FF2B5EF4-FFF2-40B4-BE49-F238E27FC236}">
                <a16:creationId xmlns:a16="http://schemas.microsoft.com/office/drawing/2014/main" xmlns="" id="{DAE913F4-68F5-4A1E-9115-54718CB7886F}"/>
              </a:ext>
            </a:extLst>
          </p:cNvPr>
          <p:cNvSpPr/>
          <p:nvPr/>
        </p:nvSpPr>
        <p:spPr>
          <a:xfrm>
            <a:off x="5451843" y="3563047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Question fininished indicator">
            <a:extLst>
              <a:ext uri="{FF2B5EF4-FFF2-40B4-BE49-F238E27FC236}">
                <a16:creationId xmlns:a16="http://schemas.microsoft.com/office/drawing/2014/main" xmlns="" id="{AB1AA80F-9F23-4CFB-A84F-881D1BD1461E}"/>
              </a:ext>
            </a:extLst>
          </p:cNvPr>
          <p:cNvSpPr/>
          <p:nvPr/>
        </p:nvSpPr>
        <p:spPr>
          <a:xfrm>
            <a:off x="5451843" y="3229619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Question fininished indicator">
            <a:extLst>
              <a:ext uri="{FF2B5EF4-FFF2-40B4-BE49-F238E27FC236}">
                <a16:creationId xmlns:a16="http://schemas.microsoft.com/office/drawing/2014/main" xmlns="" id="{6956CA7C-A702-4E7A-AB66-9719EF65F990}"/>
              </a:ext>
            </a:extLst>
          </p:cNvPr>
          <p:cNvSpPr/>
          <p:nvPr/>
        </p:nvSpPr>
        <p:spPr>
          <a:xfrm>
            <a:off x="5453750" y="2896506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Question fininished indicator">
            <a:extLst>
              <a:ext uri="{FF2B5EF4-FFF2-40B4-BE49-F238E27FC236}">
                <a16:creationId xmlns:a16="http://schemas.microsoft.com/office/drawing/2014/main" xmlns="" id="{DA5C6CEC-9DE3-4D04-8152-81F9B36677D7}"/>
              </a:ext>
            </a:extLst>
          </p:cNvPr>
          <p:cNvSpPr/>
          <p:nvPr/>
        </p:nvSpPr>
        <p:spPr>
          <a:xfrm>
            <a:off x="5451843" y="2557944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Question fininished indicator">
            <a:extLst>
              <a:ext uri="{FF2B5EF4-FFF2-40B4-BE49-F238E27FC236}">
                <a16:creationId xmlns:a16="http://schemas.microsoft.com/office/drawing/2014/main" xmlns="" id="{EFA029DA-BA71-407A-9693-1E88EBBD2D9B}"/>
              </a:ext>
            </a:extLst>
          </p:cNvPr>
          <p:cNvSpPr/>
          <p:nvPr/>
        </p:nvSpPr>
        <p:spPr>
          <a:xfrm>
            <a:off x="5451843" y="2229965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Question fininished indicator">
            <a:extLst>
              <a:ext uri="{FF2B5EF4-FFF2-40B4-BE49-F238E27FC236}">
                <a16:creationId xmlns:a16="http://schemas.microsoft.com/office/drawing/2014/main" xmlns="" id="{336E4B3D-BB4B-410A-BFAE-87D4F4BBF445}"/>
              </a:ext>
            </a:extLst>
          </p:cNvPr>
          <p:cNvSpPr/>
          <p:nvPr/>
        </p:nvSpPr>
        <p:spPr>
          <a:xfrm>
            <a:off x="5451843" y="1887720"/>
            <a:ext cx="73152" cy="7315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54264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2.96296E-6 L 3.75E-6 -0.0449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449 L 3.75E-6 -0.09074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-2.96296E-6 L -0.00026 -0.0474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38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17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Създадени са от човека.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hlinkClick r:id="rId12" action="ppaction://hlinksldjump" highlightClick="1"/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Нуждаят се от храна, растат и се размножават.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xmlns="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Имат маса, обем и форма.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A:</a:t>
              </a:r>
            </a:p>
          </p:txBody>
        </p:sp>
        <p:sp>
          <p:nvSpPr>
            <p:cNvPr id="38" name="#sl-pollanswer(0)">
              <a:hlinkClick r:id="rId14" action="ppaction://hlinksldjump" highlightClick="1"/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Съставени са от вещества.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Кое твърдение се отнася САМО за живите организми?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 fontScale="92500"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 MILLION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208735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18964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772045" y="1309688"/>
            <a:ext cx="304800" cy="304800"/>
          </a:xfrm>
          <a:prstGeom prst="rect">
            <a:avLst/>
          </a:prstGeom>
        </p:spPr>
      </p:pic>
      <p:pic>
        <p:nvPicPr>
          <p:cNvPr id="36" name="Picture 35">
            <a:hlinkClick r:id="rId17" action="ppaction://hlinksldjump" highlightClick="1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2257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2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 image">
            <a:extLst>
              <a:ext uri="{FF2B5EF4-FFF2-40B4-BE49-F238E27FC236}">
                <a16:creationId xmlns:a16="http://schemas.microsoft.com/office/drawing/2014/main" xmlns="" id="{4990300C-A9F1-4951-8985-EB8CD3503E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6C74AFA9-ADA2-47D7-8C4A-7EBD62C4B8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455164" y="5306896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C:</a:t>
              </a:r>
            </a:p>
          </p:txBody>
        </p:sp>
        <p:sp>
          <p:nvSpPr>
            <p:cNvPr id="64" name="#sl-pollanswer(2)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2500" lnSpcReduction="2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Нуждаят се от храна, растат и се размножават.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nswer B Background">
            <a:extLst>
              <a:ext uri="{FF2B5EF4-FFF2-40B4-BE49-F238E27FC236}">
                <a16:creationId xmlns:a16="http://schemas.microsoft.com/office/drawing/2014/main" xmlns="" id="{F7D689C1-286B-42FD-85DC-C81EACAC8594}"/>
              </a:ext>
            </a:extLst>
          </p:cNvPr>
          <p:cNvSpPr/>
          <p:nvPr/>
        </p:nvSpPr>
        <p:spPr>
          <a:xfrm>
            <a:off x="6274399" y="4178681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Answer B Indicator">
            <a:extLst>
              <a:ext uri="{FF2B5EF4-FFF2-40B4-BE49-F238E27FC236}">
                <a16:creationId xmlns:a16="http://schemas.microsoft.com/office/drawing/2014/main" xmlns="" id="{6D6450C5-C7F3-4402-92DB-4F89AAB195BB}"/>
              </a:ext>
            </a:extLst>
          </p:cNvPr>
          <p:cNvSpPr txBox="1"/>
          <p:nvPr/>
        </p:nvSpPr>
        <p:spPr>
          <a:xfrm>
            <a:off x="6538795" y="4387760"/>
            <a:ext cx="4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rPr>
              <a:t>B:</a:t>
            </a:r>
          </a:p>
        </p:txBody>
      </p:sp>
      <p:sp>
        <p:nvSpPr>
          <p:cNvPr id="53" name="#sl-pollanswer(1)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xmlns="" id="{86D18980-FBAC-44DB-AE96-DB042EF3060A}"/>
              </a:ext>
            </a:extLst>
          </p:cNvPr>
          <p:cNvSpPr txBox="1"/>
          <p:nvPr/>
        </p:nvSpPr>
        <p:spPr>
          <a:xfrm>
            <a:off x="6984845" y="4192036"/>
            <a:ext cx="3378818" cy="916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bg-BG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Имат маса, обем и форма.</a:t>
            </a:r>
            <a:endParaRPr lang="de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nswer B Foreground">
            <a:extLst>
              <a:ext uri="{FF2B5EF4-FFF2-40B4-BE49-F238E27FC236}">
                <a16:creationId xmlns:a16="http://schemas.microsoft.com/office/drawing/2014/main" xmlns="" id="{490DF4C1-378D-4439-8996-0A1FBCF7335A}"/>
              </a:ext>
            </a:extLst>
          </p:cNvPr>
          <p:cNvSpPr/>
          <p:nvPr/>
        </p:nvSpPr>
        <p:spPr>
          <a:xfrm>
            <a:off x="6289112" y="4169735"/>
            <a:ext cx="4524162" cy="929684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114 h 10114"/>
              <a:gd name="connsiteX1" fmla="*/ 2000 w 10000"/>
              <a:gd name="connsiteY1" fmla="*/ 114 h 10114"/>
              <a:gd name="connsiteX2" fmla="*/ 8000 w 10000"/>
              <a:gd name="connsiteY2" fmla="*/ 114 h 10114"/>
              <a:gd name="connsiteX3" fmla="*/ 10000 w 10000"/>
              <a:gd name="connsiteY3" fmla="*/ 5114 h 10114"/>
              <a:gd name="connsiteX4" fmla="*/ 8000 w 10000"/>
              <a:gd name="connsiteY4" fmla="*/ 10114 h 10114"/>
              <a:gd name="connsiteX5" fmla="*/ 2000 w 10000"/>
              <a:gd name="connsiteY5" fmla="*/ 10114 h 10114"/>
              <a:gd name="connsiteX6" fmla="*/ 0 w 10000"/>
              <a:gd name="connsiteY6" fmla="*/ 5114 h 10114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8000 w 10000"/>
              <a:gd name="connsiteY4" fmla="*/ 10114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87"/>
              <a:gd name="connsiteX1" fmla="*/ 2000 w 10000"/>
              <a:gd name="connsiteY1" fmla="*/ 114 h 10287"/>
              <a:gd name="connsiteX2" fmla="*/ 8000 w 10000"/>
              <a:gd name="connsiteY2" fmla="*/ 114 h 10287"/>
              <a:gd name="connsiteX3" fmla="*/ 10000 w 10000"/>
              <a:gd name="connsiteY3" fmla="*/ 5114 h 10287"/>
              <a:gd name="connsiteX4" fmla="*/ 8000 w 10000"/>
              <a:gd name="connsiteY4" fmla="*/ 10114 h 10287"/>
              <a:gd name="connsiteX5" fmla="*/ 2000 w 10000"/>
              <a:gd name="connsiteY5" fmla="*/ 10114 h 10287"/>
              <a:gd name="connsiteX6" fmla="*/ 0 w 10000"/>
              <a:gd name="connsiteY6" fmla="*/ 5114 h 10287"/>
              <a:gd name="connsiteX0" fmla="*/ 0 w 10000"/>
              <a:gd name="connsiteY0" fmla="*/ 5114 h 10243"/>
              <a:gd name="connsiteX1" fmla="*/ 2000 w 10000"/>
              <a:gd name="connsiteY1" fmla="*/ 114 h 10243"/>
              <a:gd name="connsiteX2" fmla="*/ 8000 w 10000"/>
              <a:gd name="connsiteY2" fmla="*/ 114 h 10243"/>
              <a:gd name="connsiteX3" fmla="*/ 10000 w 10000"/>
              <a:gd name="connsiteY3" fmla="*/ 5114 h 10243"/>
              <a:gd name="connsiteX4" fmla="*/ 7983 w 10000"/>
              <a:gd name="connsiteY4" fmla="*/ 10069 h 10243"/>
              <a:gd name="connsiteX5" fmla="*/ 2000 w 10000"/>
              <a:gd name="connsiteY5" fmla="*/ 10114 h 10243"/>
              <a:gd name="connsiteX6" fmla="*/ 0 w 10000"/>
              <a:gd name="connsiteY6" fmla="*/ 5114 h 10243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114 h 10127"/>
              <a:gd name="connsiteX1" fmla="*/ 2000 w 10000"/>
              <a:gd name="connsiteY1" fmla="*/ 114 h 10127"/>
              <a:gd name="connsiteX2" fmla="*/ 8000 w 10000"/>
              <a:gd name="connsiteY2" fmla="*/ 114 h 10127"/>
              <a:gd name="connsiteX3" fmla="*/ 10000 w 10000"/>
              <a:gd name="connsiteY3" fmla="*/ 5114 h 10127"/>
              <a:gd name="connsiteX4" fmla="*/ 7983 w 10000"/>
              <a:gd name="connsiteY4" fmla="*/ 10069 h 10127"/>
              <a:gd name="connsiteX5" fmla="*/ 2000 w 10000"/>
              <a:gd name="connsiteY5" fmla="*/ 10114 h 10127"/>
              <a:gd name="connsiteX6" fmla="*/ 0 w 10000"/>
              <a:gd name="connsiteY6" fmla="*/ 5114 h 10127"/>
              <a:gd name="connsiteX0" fmla="*/ 0 w 10000"/>
              <a:gd name="connsiteY0" fmla="*/ 5001 h 10014"/>
              <a:gd name="connsiteX1" fmla="*/ 2000 w 10000"/>
              <a:gd name="connsiteY1" fmla="*/ 1 h 10014"/>
              <a:gd name="connsiteX2" fmla="*/ 8000 w 10000"/>
              <a:gd name="connsiteY2" fmla="*/ 1 h 10014"/>
              <a:gd name="connsiteX3" fmla="*/ 10000 w 10000"/>
              <a:gd name="connsiteY3" fmla="*/ 5001 h 10014"/>
              <a:gd name="connsiteX4" fmla="*/ 7983 w 10000"/>
              <a:gd name="connsiteY4" fmla="*/ 9956 h 10014"/>
              <a:gd name="connsiteX5" fmla="*/ 2000 w 10000"/>
              <a:gd name="connsiteY5" fmla="*/ 10001 h 10014"/>
              <a:gd name="connsiteX6" fmla="*/ 0 w 10000"/>
              <a:gd name="connsiteY6" fmla="*/ 5001 h 10014"/>
              <a:gd name="connsiteX0" fmla="*/ 0 w 9246"/>
              <a:gd name="connsiteY0" fmla="*/ 5001 h 10014"/>
              <a:gd name="connsiteX1" fmla="*/ 2000 w 9246"/>
              <a:gd name="connsiteY1" fmla="*/ 1 h 10014"/>
              <a:gd name="connsiteX2" fmla="*/ 8000 w 9246"/>
              <a:gd name="connsiteY2" fmla="*/ 1 h 10014"/>
              <a:gd name="connsiteX3" fmla="*/ 9246 w 9246"/>
              <a:gd name="connsiteY3" fmla="*/ 5294 h 10014"/>
              <a:gd name="connsiteX4" fmla="*/ 7983 w 9246"/>
              <a:gd name="connsiteY4" fmla="*/ 9956 h 10014"/>
              <a:gd name="connsiteX5" fmla="*/ 2000 w 9246"/>
              <a:gd name="connsiteY5" fmla="*/ 10001 h 10014"/>
              <a:gd name="connsiteX6" fmla="*/ 0 w 9246"/>
              <a:gd name="connsiteY6" fmla="*/ 5001 h 10014"/>
              <a:gd name="connsiteX0" fmla="*/ 0 w 9248"/>
              <a:gd name="connsiteY0" fmla="*/ 5287 h 10001"/>
              <a:gd name="connsiteX1" fmla="*/ 1411 w 9248"/>
              <a:gd name="connsiteY1" fmla="*/ 1 h 10001"/>
              <a:gd name="connsiteX2" fmla="*/ 7900 w 9248"/>
              <a:gd name="connsiteY2" fmla="*/ 1 h 10001"/>
              <a:gd name="connsiteX3" fmla="*/ 9248 w 9248"/>
              <a:gd name="connsiteY3" fmla="*/ 5287 h 10001"/>
              <a:gd name="connsiteX4" fmla="*/ 7882 w 9248"/>
              <a:gd name="connsiteY4" fmla="*/ 9942 h 10001"/>
              <a:gd name="connsiteX5" fmla="*/ 1411 w 9248"/>
              <a:gd name="connsiteY5" fmla="*/ 9987 h 10001"/>
              <a:gd name="connsiteX6" fmla="*/ 0 w 9248"/>
              <a:gd name="connsiteY6" fmla="*/ 5287 h 10001"/>
              <a:gd name="connsiteX0" fmla="*/ 0 w 9687"/>
              <a:gd name="connsiteY0" fmla="*/ 5286 h 10000"/>
              <a:gd name="connsiteX1" fmla="*/ 1526 w 9687"/>
              <a:gd name="connsiteY1" fmla="*/ 1 h 10000"/>
              <a:gd name="connsiteX2" fmla="*/ 8542 w 9687"/>
              <a:gd name="connsiteY2" fmla="*/ 1 h 10000"/>
              <a:gd name="connsiteX3" fmla="*/ 9687 w 9687"/>
              <a:gd name="connsiteY3" fmla="*/ 5392 h 10000"/>
              <a:gd name="connsiteX4" fmla="*/ 8523 w 9687"/>
              <a:gd name="connsiteY4" fmla="*/ 9941 h 10000"/>
              <a:gd name="connsiteX5" fmla="*/ 1526 w 9687"/>
              <a:gd name="connsiteY5" fmla="*/ 9986 h 10000"/>
              <a:gd name="connsiteX6" fmla="*/ 0 w 9687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10000"/>
              <a:gd name="connsiteY0" fmla="*/ 5286 h 10000"/>
              <a:gd name="connsiteX1" fmla="*/ 1575 w 10000"/>
              <a:gd name="connsiteY1" fmla="*/ 1 h 10000"/>
              <a:gd name="connsiteX2" fmla="*/ 8818 w 10000"/>
              <a:gd name="connsiteY2" fmla="*/ 1 h 10000"/>
              <a:gd name="connsiteX3" fmla="*/ 10000 w 10000"/>
              <a:gd name="connsiteY3" fmla="*/ 5392 h 10000"/>
              <a:gd name="connsiteX4" fmla="*/ 8798 w 10000"/>
              <a:gd name="connsiteY4" fmla="*/ 9941 h 10000"/>
              <a:gd name="connsiteX5" fmla="*/ 1575 w 10000"/>
              <a:gd name="connsiteY5" fmla="*/ 9986 h 10000"/>
              <a:gd name="connsiteX6" fmla="*/ 0 w 10000"/>
              <a:gd name="connsiteY6" fmla="*/ 5286 h 10000"/>
              <a:gd name="connsiteX0" fmla="*/ 0 w 9534"/>
              <a:gd name="connsiteY0" fmla="*/ 5086 h 9999"/>
              <a:gd name="connsiteX1" fmla="*/ 1109 w 9534"/>
              <a:gd name="connsiteY1" fmla="*/ 1 h 9999"/>
              <a:gd name="connsiteX2" fmla="*/ 8352 w 9534"/>
              <a:gd name="connsiteY2" fmla="*/ 1 h 9999"/>
              <a:gd name="connsiteX3" fmla="*/ 9534 w 9534"/>
              <a:gd name="connsiteY3" fmla="*/ 5392 h 9999"/>
              <a:gd name="connsiteX4" fmla="*/ 8332 w 9534"/>
              <a:gd name="connsiteY4" fmla="*/ 9941 h 9999"/>
              <a:gd name="connsiteX5" fmla="*/ 1109 w 9534"/>
              <a:gd name="connsiteY5" fmla="*/ 9986 h 9999"/>
              <a:gd name="connsiteX6" fmla="*/ 0 w 9534"/>
              <a:gd name="connsiteY6" fmla="*/ 5086 h 9999"/>
              <a:gd name="connsiteX0" fmla="*/ 0 w 10000"/>
              <a:gd name="connsiteY0" fmla="*/ 5087 h 10000"/>
              <a:gd name="connsiteX1" fmla="*/ 1163 w 10000"/>
              <a:gd name="connsiteY1" fmla="*/ 1 h 10000"/>
              <a:gd name="connsiteX2" fmla="*/ 8760 w 10000"/>
              <a:gd name="connsiteY2" fmla="*/ 1 h 10000"/>
              <a:gd name="connsiteX3" fmla="*/ 10000 w 10000"/>
              <a:gd name="connsiteY3" fmla="*/ 5393 h 10000"/>
              <a:gd name="connsiteX4" fmla="*/ 8739 w 10000"/>
              <a:gd name="connsiteY4" fmla="*/ 9942 h 10000"/>
              <a:gd name="connsiteX5" fmla="*/ 1163 w 10000"/>
              <a:gd name="connsiteY5" fmla="*/ 9987 h 10000"/>
              <a:gd name="connsiteX6" fmla="*/ 0 w 10000"/>
              <a:gd name="connsiteY6" fmla="*/ 5087 h 10000"/>
              <a:gd name="connsiteX0" fmla="*/ 0 w 10000"/>
              <a:gd name="connsiteY0" fmla="*/ 5087 h 10003"/>
              <a:gd name="connsiteX1" fmla="*/ 1163 w 10000"/>
              <a:gd name="connsiteY1" fmla="*/ 1 h 10003"/>
              <a:gd name="connsiteX2" fmla="*/ 8760 w 10000"/>
              <a:gd name="connsiteY2" fmla="*/ 1 h 10003"/>
              <a:gd name="connsiteX3" fmla="*/ 10000 w 10000"/>
              <a:gd name="connsiteY3" fmla="*/ 5393 h 10003"/>
              <a:gd name="connsiteX4" fmla="*/ 8739 w 10000"/>
              <a:gd name="connsiteY4" fmla="*/ 9942 h 10003"/>
              <a:gd name="connsiteX5" fmla="*/ 1163 w 10000"/>
              <a:gd name="connsiteY5" fmla="*/ 9987 h 10003"/>
              <a:gd name="connsiteX6" fmla="*/ 0 w 10000"/>
              <a:gd name="connsiteY6" fmla="*/ 5087 h 10003"/>
              <a:gd name="connsiteX0" fmla="*/ 0 w 10013"/>
              <a:gd name="connsiteY0" fmla="*/ 5087 h 10003"/>
              <a:gd name="connsiteX1" fmla="*/ 1163 w 10013"/>
              <a:gd name="connsiteY1" fmla="*/ 1 h 10003"/>
              <a:gd name="connsiteX2" fmla="*/ 8760 w 10013"/>
              <a:gd name="connsiteY2" fmla="*/ 1 h 10003"/>
              <a:gd name="connsiteX3" fmla="*/ 10013 w 10013"/>
              <a:gd name="connsiteY3" fmla="*/ 5172 h 10003"/>
              <a:gd name="connsiteX4" fmla="*/ 8739 w 10013"/>
              <a:gd name="connsiteY4" fmla="*/ 9942 h 10003"/>
              <a:gd name="connsiteX5" fmla="*/ 1163 w 10013"/>
              <a:gd name="connsiteY5" fmla="*/ 9987 h 10003"/>
              <a:gd name="connsiteX6" fmla="*/ 0 w 10013"/>
              <a:gd name="connsiteY6" fmla="*/ 5087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10003">
                <a:moveTo>
                  <a:pt x="0" y="5087"/>
                </a:moveTo>
                <a:cubicBezTo>
                  <a:pt x="487" y="3172"/>
                  <a:pt x="273" y="86"/>
                  <a:pt x="1163" y="1"/>
                </a:cubicBezTo>
                <a:lnTo>
                  <a:pt x="8760" y="1"/>
                </a:lnTo>
                <a:cubicBezTo>
                  <a:pt x="9749" y="-16"/>
                  <a:pt x="9568" y="2565"/>
                  <a:pt x="10013" y="5172"/>
                </a:cubicBezTo>
                <a:cubicBezTo>
                  <a:pt x="9488" y="8214"/>
                  <a:pt x="9635" y="10053"/>
                  <a:pt x="8739" y="9942"/>
                </a:cubicBezTo>
                <a:lnTo>
                  <a:pt x="1163" y="9987"/>
                </a:lnTo>
                <a:cubicBezTo>
                  <a:pt x="261" y="10245"/>
                  <a:pt x="506" y="7351"/>
                  <a:pt x="0" y="5087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452892" y="4178681"/>
            <a:ext cx="4524162" cy="929685"/>
            <a:chOff x="1452892" y="4172004"/>
            <a:chExt cx="4524162" cy="929685"/>
          </a:xfrm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Кое твърдение се отнася САМО за живите организми?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 fontScale="92500"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 MILLION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56" name="background music">
            <a:hlinkClick r:id="" action="ppaction://media"/>
            <a:extLst>
              <a:ext uri="{FF2B5EF4-FFF2-40B4-BE49-F238E27FC236}">
                <a16:creationId xmlns:a16="http://schemas.microsoft.com/office/drawing/2014/main" xmlns="" id="{AE147EA1-A7B8-472A-9D67-543DB82C28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2087355" y="291865"/>
            <a:ext cx="609600" cy="609600"/>
          </a:xfrm>
          <a:prstGeom prst="rect">
            <a:avLst/>
          </a:prstGeom>
        </p:spPr>
      </p:pic>
      <p:pic>
        <p:nvPicPr>
          <p:cNvPr id="2" name="start sound">
            <a:hlinkClick r:id="" action="ppaction://media"/>
            <a:extLst>
              <a:ext uri="{FF2B5EF4-FFF2-40B4-BE49-F238E27FC236}">
                <a16:creationId xmlns:a16="http://schemas.microsoft.com/office/drawing/2014/main" xmlns="" id="{72A2DC58-E96C-4A38-9A9A-8BF659400E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6694.1882"/>
                  <p14:fade out="75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189645" y="291865"/>
            <a:ext cx="609600" cy="609600"/>
          </a:xfrm>
          <a:prstGeom prst="rect">
            <a:avLst/>
          </a:prstGeom>
        </p:spPr>
      </p:pic>
      <p:pic>
        <p:nvPicPr>
          <p:cNvPr id="3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AA2899EE-0BB1-491D-B054-EA144919A739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772045" y="1309688"/>
            <a:ext cx="304800" cy="3048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8" y="1171304"/>
            <a:ext cx="1104112" cy="127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851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710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8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Създадени са от човека.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Имат маса, обем и форма.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397286" y="532025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85000" lnSpcReduction="1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Нуждаят се от храна, растат и се размножават.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Кое твърдение се отнася САМО за живите организми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 fontScale="92500"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 MILLION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395014" y="4172672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Съставени са от вещества.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96774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Създадени са от човека.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Имат маса, обем и форма.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397286" y="532025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85000" lnSpcReduction="1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Нуждаят се от храна, растат и се размножават.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Кое твърдение се отнася САМО за живите организми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 fontScale="92500"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 MILLION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395014" y="4172672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Съставени са от вещества.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43494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Създадени са от човека.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Имат маса, обем и форма.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397286" y="532025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85000" lnSpcReduction="1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Нуждаят се от храна, растат и се размножават.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Кое твърдение се отнася САМО за живите организми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 fontScale="92500"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 MILLION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395014" y="4172672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Съставени са от вещества.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88068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image">
            <a:extLst>
              <a:ext uri="{FF2B5EF4-FFF2-40B4-BE49-F238E27FC236}">
                <a16:creationId xmlns:a16="http://schemas.microsoft.com/office/drawing/2014/main" xmlns="" id="{1230C834-D16D-47B9-8F74-29C0BF3B2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#sl-staticobject()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6E638E8-D2F9-4D36-8C1A-B8BC25384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  <p:cxnSp>
        <p:nvCxnSpPr>
          <p:cNvPr id="54" name="Answer Line 2">
            <a:extLst>
              <a:ext uri="{FF2B5EF4-FFF2-40B4-BE49-F238E27FC236}">
                <a16:creationId xmlns:a16="http://schemas.microsoft.com/office/drawing/2014/main" xmlns="" id="{4B5767AD-D5A3-42E8-94D6-CC3C8423DF69}"/>
              </a:ext>
            </a:extLst>
          </p:cNvPr>
          <p:cNvCxnSpPr>
            <a:cxnSpLocks/>
          </p:cNvCxnSpPr>
          <p:nvPr/>
        </p:nvCxnSpPr>
        <p:spPr>
          <a:xfrm>
            <a:off x="2272" y="57827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Answer D">
            <a:extLst>
              <a:ext uri="{FF2B5EF4-FFF2-40B4-BE49-F238E27FC236}">
                <a16:creationId xmlns:a16="http://schemas.microsoft.com/office/drawing/2014/main" xmlns="" id="{63AD585E-E59E-4654-9EA7-4D03C089D3F1}"/>
              </a:ext>
            </a:extLst>
          </p:cNvPr>
          <p:cNvGrpSpPr/>
          <p:nvPr/>
        </p:nvGrpSpPr>
        <p:grpSpPr>
          <a:xfrm>
            <a:off x="6276671" y="5306896"/>
            <a:ext cx="4524162" cy="929685"/>
            <a:chOff x="1452892" y="4172004"/>
            <a:chExt cx="4524162" cy="929685"/>
          </a:xfrm>
        </p:grpSpPr>
        <p:sp>
          <p:nvSpPr>
            <p:cNvPr id="57" name="Background">
              <a:extLst>
                <a:ext uri="{FF2B5EF4-FFF2-40B4-BE49-F238E27FC236}">
                  <a16:creationId xmlns:a16="http://schemas.microsoft.com/office/drawing/2014/main" xmlns="" id="{36A76643-4BF8-4435-9B71-F6EE643CC045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8" name="D">
              <a:extLst>
                <a:ext uri="{FF2B5EF4-FFF2-40B4-BE49-F238E27FC236}">
                  <a16:creationId xmlns:a16="http://schemas.microsoft.com/office/drawing/2014/main" xmlns="" id="{8A95E103-8F66-4D64-A86B-5A8340642A19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D:</a:t>
              </a:r>
            </a:p>
          </p:txBody>
        </p:sp>
        <p:sp>
          <p:nvSpPr>
            <p:cNvPr id="59" name="#sl-pollanswer(3)">
              <a:extLst>
                <a:ext uri="{FF2B5EF4-FFF2-40B4-BE49-F238E27FC236}">
                  <a16:creationId xmlns:a16="http://schemas.microsoft.com/office/drawing/2014/main" xmlns="" id="{690873F6-EFE2-46C3-A7A3-6C2418344F6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Създадени са от човека.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Answer Line 1">
            <a:extLst>
              <a:ext uri="{FF2B5EF4-FFF2-40B4-BE49-F238E27FC236}">
                <a16:creationId xmlns:a16="http://schemas.microsoft.com/office/drawing/2014/main" xmlns="" id="{4B8391AD-53B3-455B-B356-5D1B26BB9840}"/>
              </a:ext>
            </a:extLst>
          </p:cNvPr>
          <p:cNvCxnSpPr>
            <a:cxnSpLocks/>
          </p:cNvCxnSpPr>
          <p:nvPr/>
        </p:nvCxnSpPr>
        <p:spPr>
          <a:xfrm>
            <a:off x="0" y="4654534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nswer B">
            <a:extLst>
              <a:ext uri="{FF2B5EF4-FFF2-40B4-BE49-F238E27FC236}">
                <a16:creationId xmlns:a16="http://schemas.microsoft.com/office/drawing/2014/main" xmlns="" id="{87DF6476-1EA0-4967-B884-76675F4E2440}"/>
              </a:ext>
            </a:extLst>
          </p:cNvPr>
          <p:cNvGrpSpPr/>
          <p:nvPr/>
        </p:nvGrpSpPr>
        <p:grpSpPr>
          <a:xfrm>
            <a:off x="6274399" y="4178681"/>
            <a:ext cx="4524162" cy="929685"/>
            <a:chOff x="1452892" y="4172004"/>
            <a:chExt cx="4524162" cy="929685"/>
          </a:xfrm>
        </p:grpSpPr>
        <p:sp>
          <p:nvSpPr>
            <p:cNvPr id="51" name="Background">
              <a:extLst>
                <a:ext uri="{FF2B5EF4-FFF2-40B4-BE49-F238E27FC236}">
                  <a16:creationId xmlns:a16="http://schemas.microsoft.com/office/drawing/2014/main" xmlns="" id="{F7D689C1-286B-42FD-85DC-C81EACAC8594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">
              <a:extLst>
                <a:ext uri="{FF2B5EF4-FFF2-40B4-BE49-F238E27FC236}">
                  <a16:creationId xmlns:a16="http://schemas.microsoft.com/office/drawing/2014/main" xmlns="" id="{6D6450C5-C7F3-4402-92DB-4F89AAB195BB}"/>
                </a:ext>
              </a:extLst>
            </p:cNvPr>
            <p:cNvSpPr txBox="1"/>
            <p:nvPr/>
          </p:nvSpPr>
          <p:spPr>
            <a:xfrm>
              <a:off x="1717288" y="4381083"/>
              <a:ext cx="496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B:</a:t>
              </a:r>
            </a:p>
          </p:txBody>
        </p:sp>
        <p:sp>
          <p:nvSpPr>
            <p:cNvPr id="53" name="#sl-pollanswer(1)">
              <a:extLst>
                <a:ext uri="{FF2B5EF4-FFF2-40B4-BE49-F238E27FC236}">
                  <a16:creationId xmlns:a16="http://schemas.microsoft.com/office/drawing/2014/main" xmlns="" id="{86D18980-FBAC-44DB-AE96-DB042EF3060A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Имат маса, обем и форма.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nswer A">
            <a:extLst>
              <a:ext uri="{FF2B5EF4-FFF2-40B4-BE49-F238E27FC236}">
                <a16:creationId xmlns:a16="http://schemas.microsoft.com/office/drawing/2014/main" xmlns="" id="{462FB440-3802-4640-95E5-7E769F1888EB}"/>
              </a:ext>
            </a:extLst>
          </p:cNvPr>
          <p:cNvGrpSpPr/>
          <p:nvPr/>
        </p:nvGrpSpPr>
        <p:grpSpPr>
          <a:xfrm>
            <a:off x="1397286" y="5320251"/>
            <a:ext cx="4524162" cy="929684"/>
            <a:chOff x="1452892" y="4172004"/>
            <a:chExt cx="4524162" cy="929684"/>
          </a:xfrm>
          <a:solidFill>
            <a:schemeClr val="accent6"/>
          </a:solidFill>
        </p:grpSpPr>
        <p:sp>
          <p:nvSpPr>
            <p:cNvPr id="20" name="Background">
              <a:extLst>
                <a:ext uri="{FF2B5EF4-FFF2-40B4-BE49-F238E27FC236}">
                  <a16:creationId xmlns:a16="http://schemas.microsoft.com/office/drawing/2014/main" xmlns="" id="{60B15F66-6CF0-4909-A072-4B9CA4CA08D0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A">
              <a:extLst>
                <a:ext uri="{FF2B5EF4-FFF2-40B4-BE49-F238E27FC236}">
                  <a16:creationId xmlns:a16="http://schemas.microsoft.com/office/drawing/2014/main" xmlns="" id="{AF0BF5BB-760B-4D01-AAEE-BEDC070EF526}"/>
                </a:ext>
              </a:extLst>
            </p:cNvPr>
            <p:cNvSpPr txBox="1"/>
            <p:nvPr/>
          </p:nvSpPr>
          <p:spPr>
            <a:xfrm>
              <a:off x="1717288" y="4381083"/>
              <a:ext cx="51412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AT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C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8" name="#sl-pollanswer(0)">
              <a:extLst>
                <a:ext uri="{FF2B5EF4-FFF2-40B4-BE49-F238E27FC236}">
                  <a16:creationId xmlns:a16="http://schemas.microsoft.com/office/drawing/2014/main" xmlns="" id="{16388FA3-C0D9-410C-BAE2-A6485A7F9BED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870109"/>
            </a:xfrm>
            <a:prstGeom prst="rect">
              <a:avLst/>
            </a:prstGeom>
            <a:grpFill/>
          </p:spPr>
          <p:txBody>
            <a:bodyPr wrap="square" rtlCol="0" anchor="ctr" anchorCtr="0">
              <a:normAutofit fontScale="85000" lnSpcReduction="10000"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Нуждаят се от храна, растат и се размножават.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Logo">
            <a:extLst>
              <a:ext uri="{FF2B5EF4-FFF2-40B4-BE49-F238E27FC236}">
                <a16:creationId xmlns:a16="http://schemas.microsoft.com/office/drawing/2014/main" xmlns="" id="{1A26EA48-62F8-43F1-B1E3-A329C1E02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145" y="4256"/>
            <a:ext cx="4351710" cy="3068440"/>
          </a:xfrm>
          <a:prstGeom prst="rect">
            <a:avLst/>
          </a:prstGeom>
        </p:spPr>
      </p:pic>
      <p:grpSp>
        <p:nvGrpSpPr>
          <p:cNvPr id="14" name="Question">
            <a:extLst>
              <a:ext uri="{FF2B5EF4-FFF2-40B4-BE49-F238E27FC236}">
                <a16:creationId xmlns:a16="http://schemas.microsoft.com/office/drawing/2014/main" xmlns="" id="{C06F0B4B-66C1-4499-A17E-4B1853F266A4}"/>
              </a:ext>
            </a:extLst>
          </p:cNvPr>
          <p:cNvGrpSpPr/>
          <p:nvPr/>
        </p:nvGrpSpPr>
        <p:grpSpPr>
          <a:xfrm>
            <a:off x="0" y="2860778"/>
            <a:ext cx="12192000" cy="1136407"/>
            <a:chOff x="0" y="2860778"/>
            <a:chExt cx="12192000" cy="1136407"/>
          </a:xfrm>
        </p:grpSpPr>
        <p:cxnSp>
          <p:nvCxnSpPr>
            <p:cNvPr id="26" name="Line">
              <a:extLst>
                <a:ext uri="{FF2B5EF4-FFF2-40B4-BE49-F238E27FC236}">
                  <a16:creationId xmlns:a16="http://schemas.microsoft.com/office/drawing/2014/main" xmlns="" id="{D9A9127F-6A62-4E1D-BA5E-8DF80971D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Background">
              <a:extLst>
                <a:ext uri="{FF2B5EF4-FFF2-40B4-BE49-F238E27FC236}">
                  <a16:creationId xmlns:a16="http://schemas.microsoft.com/office/drawing/2014/main" xmlns="" id="{72609FCE-9B2B-431D-A22F-C9C6C2B3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  <p:sp>
          <p:nvSpPr>
            <p:cNvPr id="47" name="#sl-pollquestion()">
              <a:extLst>
                <a:ext uri="{FF2B5EF4-FFF2-40B4-BE49-F238E27FC236}">
                  <a16:creationId xmlns:a16="http://schemas.microsoft.com/office/drawing/2014/main" xmlns="" id="{0B3C0AB6-E99F-4DFB-8A1B-814704AA4FC9}"/>
                </a:ext>
              </a:extLst>
            </p:cNvPr>
            <p:cNvSpPr txBox="1"/>
            <p:nvPr/>
          </p:nvSpPr>
          <p:spPr>
            <a:xfrm>
              <a:off x="1717288" y="2964701"/>
              <a:ext cx="8839255" cy="932341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Кое твърдение се отнася САМО за живите организми</a:t>
              </a:r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Current Money Value">
            <a:extLst>
              <a:ext uri="{FF2B5EF4-FFF2-40B4-BE49-F238E27FC236}">
                <a16:creationId xmlns:a16="http://schemas.microsoft.com/office/drawing/2014/main" xmlns="" id="{F69BB7A5-CF27-44D2-A964-DF2E78088389}"/>
              </a:ext>
            </a:extLst>
          </p:cNvPr>
          <p:cNvGrpSpPr/>
          <p:nvPr/>
        </p:nvGrpSpPr>
        <p:grpSpPr>
          <a:xfrm>
            <a:off x="8618368" y="2322355"/>
            <a:ext cx="3573630" cy="347151"/>
            <a:chOff x="8618369" y="2322355"/>
            <a:chExt cx="3555791" cy="347151"/>
          </a:xfrm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xmlns="" id="{8E8A5C75-CFCA-4176-8EB0-4EB34F162D99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595809" y="2501848"/>
              <a:ext cx="157835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xmlns="" id="{12A54628-84A9-44CB-A81D-4C642051B35E}"/>
                </a:ext>
              </a:extLst>
            </p:cNvPr>
            <p:cNvSpPr/>
            <p:nvPr/>
          </p:nvSpPr>
          <p:spPr>
            <a:xfrm>
              <a:off x="8618369" y="2322355"/>
              <a:ext cx="1977440" cy="347151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Text">
              <a:extLst>
                <a:ext uri="{FF2B5EF4-FFF2-40B4-BE49-F238E27FC236}">
                  <a16:creationId xmlns:a16="http://schemas.microsoft.com/office/drawing/2014/main" xmlns="" id="{DBB8417C-BFDC-4C68-A750-8B0478B37A21}"/>
                </a:ext>
              </a:extLst>
            </p:cNvPr>
            <p:cNvSpPr txBox="1"/>
            <p:nvPr/>
          </p:nvSpPr>
          <p:spPr>
            <a:xfrm>
              <a:off x="8793584" y="2338239"/>
              <a:ext cx="164263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 fontScale="92500"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$ 1 MILLION</a:t>
              </a:r>
              <a:endParaRPr lang="en-US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34" name="correct answer">
            <a:hlinkClick r:id="" action="ppaction://media"/>
            <a:extLst>
              <a:ext uri="{FF2B5EF4-FFF2-40B4-BE49-F238E27FC236}">
                <a16:creationId xmlns:a16="http://schemas.microsoft.com/office/drawing/2014/main" xmlns="" id="{D543C744-B988-423B-A5E0-4DCC28B5B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6113" y="192768"/>
            <a:ext cx="609600" cy="609600"/>
          </a:xfrm>
          <a:prstGeom prst="rect">
            <a:avLst/>
          </a:prstGeom>
        </p:spPr>
      </p:pic>
      <p:grpSp>
        <p:nvGrpSpPr>
          <p:cNvPr id="60" name="Answer C">
            <a:extLst>
              <a:ext uri="{FF2B5EF4-FFF2-40B4-BE49-F238E27FC236}">
                <a16:creationId xmlns:a16="http://schemas.microsoft.com/office/drawing/2014/main" xmlns="" id="{C6656839-03AB-4C47-9D6D-1723E4753444}"/>
              </a:ext>
            </a:extLst>
          </p:cNvPr>
          <p:cNvGrpSpPr/>
          <p:nvPr/>
        </p:nvGrpSpPr>
        <p:grpSpPr>
          <a:xfrm>
            <a:off x="1395014" y="4172672"/>
            <a:ext cx="4524162" cy="929685"/>
            <a:chOff x="1452892" y="4172004"/>
            <a:chExt cx="4524162" cy="929685"/>
          </a:xfrm>
        </p:grpSpPr>
        <p:sp>
          <p:nvSpPr>
            <p:cNvPr id="61" name="Background">
              <a:extLst>
                <a:ext uri="{FF2B5EF4-FFF2-40B4-BE49-F238E27FC236}">
                  <a16:creationId xmlns:a16="http://schemas.microsoft.com/office/drawing/2014/main" xmlns="" id="{CAF9EA78-6535-47A6-9C3D-151F26C5CB6D}"/>
                </a:ext>
              </a:extLst>
            </p:cNvPr>
            <p:cNvSpPr/>
            <p:nvPr/>
          </p:nvSpPr>
          <p:spPr>
            <a:xfrm>
              <a:off x="1452892" y="4172004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C">
              <a:extLst>
                <a:ext uri="{FF2B5EF4-FFF2-40B4-BE49-F238E27FC236}">
                  <a16:creationId xmlns:a16="http://schemas.microsoft.com/office/drawing/2014/main" xmlns="" id="{0A42DF7F-9A81-403B-B6F2-BECB2A47D827}"/>
                </a:ext>
              </a:extLst>
            </p:cNvPr>
            <p:cNvSpPr txBox="1"/>
            <p:nvPr/>
          </p:nvSpPr>
          <p:spPr>
            <a:xfrm>
              <a:off x="1717288" y="4381083"/>
              <a:ext cx="511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A</a:t>
              </a:r>
              <a:r>
                <a:rPr lang="de-AT" sz="2800" b="1" dirty="0" smtClean="0">
                  <a:solidFill>
                    <a:srgbClr val="FFC000"/>
                  </a:solidFill>
                  <a:latin typeface="Abadi Extra Light" panose="020B0204020104020204" pitchFamily="34" charset="0"/>
                </a:rPr>
                <a:t>:</a:t>
              </a:r>
              <a:endParaRPr lang="de-AT" sz="2800" b="1" dirty="0">
                <a:solidFill>
                  <a:srgbClr val="FFC000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4" name="#sl-pollanswer(2)">
              <a:extLst>
                <a:ext uri="{FF2B5EF4-FFF2-40B4-BE49-F238E27FC236}">
                  <a16:creationId xmlns:a16="http://schemas.microsoft.com/office/drawing/2014/main" xmlns="" id="{985A755B-6005-4A92-9653-CCE85E8BBC24}"/>
                </a:ext>
              </a:extLst>
            </p:cNvPr>
            <p:cNvSpPr txBox="1"/>
            <p:nvPr/>
          </p:nvSpPr>
          <p:spPr>
            <a:xfrm>
              <a:off x="2163338" y="4185359"/>
              <a:ext cx="3378818" cy="9163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bg-BG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Съставени са от вещества.</a:t>
              </a:r>
              <a:endPara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21910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A863BA34-5A06-487A-8C7F-D340556A9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2CA9A4A1-CDAE-42B1-ABEC-CFE664787F3A}"/>
              </a:ext>
            </a:extLst>
          </p:cNvPr>
          <p:cNvSpPr txBox="1"/>
          <p:nvPr/>
        </p:nvSpPr>
        <p:spPr>
          <a:xfrm>
            <a:off x="1000124" y="509816"/>
            <a:ext cx="10265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wants to be a Millionaire– Links for Sound Download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4126B6F7-37CC-4BB7-A051-44D39A548B0F}"/>
              </a:ext>
            </a:extLst>
          </p:cNvPr>
          <p:cNvSpPr txBox="1"/>
          <p:nvPr/>
        </p:nvSpPr>
        <p:spPr>
          <a:xfrm>
            <a:off x="1000125" y="1639203"/>
            <a:ext cx="946706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4"/>
              </a:rPr>
              <a:t>https://millionaire.fandom.com/wiki/Music_scores</a:t>
            </a:r>
            <a:endParaRPr lang="de-AT" sz="2400" dirty="0">
              <a:solidFill>
                <a:schemeClr val="bg1"/>
              </a:solidFill>
            </a:endParaRPr>
          </a:p>
          <a:p>
            <a:r>
              <a:rPr lang="de-AT" sz="2400" dirty="0">
                <a:solidFill>
                  <a:schemeClr val="bg1"/>
                </a:solidFill>
              </a:rPr>
              <a:t>Main </a:t>
            </a:r>
            <a:r>
              <a:rPr lang="de-AT" sz="2400" dirty="0" err="1">
                <a:solidFill>
                  <a:schemeClr val="bg1"/>
                </a:solidFill>
              </a:rPr>
              <a:t>Theme</a:t>
            </a:r>
            <a:r>
              <a:rPr lang="de-AT" sz="2400" dirty="0">
                <a:solidFill>
                  <a:schemeClr val="bg1"/>
                </a:solidFill>
              </a:rPr>
              <a:t>: </a:t>
            </a:r>
            <a:r>
              <a:rPr lang="de-AT" sz="2400" dirty="0">
                <a:solidFill>
                  <a:schemeClr val="bg1"/>
                </a:solidFill>
                <a:hlinkClick r:id="rId5"/>
              </a:rPr>
              <a:t>https://www.soundboard.com/sb/sound/904527</a:t>
            </a:r>
            <a:endParaRPr lang="de-AT" sz="2400" dirty="0">
              <a:solidFill>
                <a:schemeClr val="bg1"/>
              </a:solidFill>
            </a:endParaRPr>
          </a:p>
          <a:p>
            <a:r>
              <a:rPr lang="de-AT" sz="2400" dirty="0" err="1">
                <a:solidFill>
                  <a:schemeClr val="bg1"/>
                </a:solidFill>
              </a:rPr>
              <a:t>Wrong</a:t>
            </a:r>
            <a:r>
              <a:rPr lang="de-AT" sz="2400" dirty="0">
                <a:solidFill>
                  <a:schemeClr val="bg1"/>
                </a:solidFill>
              </a:rPr>
              <a:t> </a:t>
            </a:r>
            <a:r>
              <a:rPr lang="de-AT" sz="2400" dirty="0" err="1">
                <a:solidFill>
                  <a:schemeClr val="bg1"/>
                </a:solidFill>
              </a:rPr>
              <a:t>answer</a:t>
            </a:r>
            <a:r>
              <a:rPr lang="de-AT" sz="2400" dirty="0">
                <a:solidFill>
                  <a:schemeClr val="bg1"/>
                </a:solidFill>
              </a:rPr>
              <a:t>: </a:t>
            </a:r>
            <a:r>
              <a:rPr lang="de-AT" sz="2400" dirty="0">
                <a:solidFill>
                  <a:schemeClr val="bg1"/>
                </a:solidFill>
                <a:hlinkClick r:id="rId6"/>
              </a:rPr>
              <a:t>https://www.soundboard.com/sb/sound/904547</a:t>
            </a:r>
            <a:endParaRPr lang="de-AT" sz="2400" dirty="0">
              <a:solidFill>
                <a:schemeClr val="bg1"/>
              </a:solidFill>
            </a:endParaRPr>
          </a:p>
          <a:p>
            <a:r>
              <a:rPr lang="de-AT" sz="2400" dirty="0">
                <a:solidFill>
                  <a:schemeClr val="bg1"/>
                </a:solidFill>
              </a:rPr>
              <a:t>Right </a:t>
            </a:r>
            <a:r>
              <a:rPr lang="de-AT" sz="2400" dirty="0" err="1">
                <a:solidFill>
                  <a:schemeClr val="bg1"/>
                </a:solidFill>
              </a:rPr>
              <a:t>answer</a:t>
            </a:r>
            <a:r>
              <a:rPr lang="de-AT" sz="2400" dirty="0">
                <a:solidFill>
                  <a:schemeClr val="bg1"/>
                </a:solidFill>
              </a:rPr>
              <a:t>: </a:t>
            </a:r>
            <a:r>
              <a:rPr lang="de-AT" sz="2400" dirty="0">
                <a:solidFill>
                  <a:schemeClr val="bg1"/>
                </a:solidFill>
                <a:hlinkClick r:id="rId7"/>
              </a:rPr>
              <a:t>https://www.soundboard.com/sb/sound/904544</a:t>
            </a:r>
            <a:endParaRPr lang="de-AT" sz="2400" dirty="0">
              <a:solidFill>
                <a:schemeClr val="bg1"/>
              </a:solidFill>
            </a:endParaRPr>
          </a:p>
          <a:p>
            <a:r>
              <a:rPr lang="de-AT" sz="2400" dirty="0">
                <a:solidFill>
                  <a:schemeClr val="bg1"/>
                </a:solidFill>
              </a:rPr>
              <a:t>Call a </a:t>
            </a:r>
            <a:r>
              <a:rPr lang="de-AT" sz="2400" dirty="0" err="1">
                <a:solidFill>
                  <a:schemeClr val="bg1"/>
                </a:solidFill>
              </a:rPr>
              <a:t>friend</a:t>
            </a:r>
            <a:r>
              <a:rPr lang="de-AT" sz="2400" dirty="0">
                <a:solidFill>
                  <a:schemeClr val="bg1"/>
                </a:solidFill>
              </a:rPr>
              <a:t>: </a:t>
            </a:r>
            <a:r>
              <a:rPr lang="de-AT" sz="2400" dirty="0">
                <a:solidFill>
                  <a:schemeClr val="bg1"/>
                </a:solidFill>
                <a:hlinkClick r:id="rId8"/>
              </a:rPr>
              <a:t>https://www.soundboard.com/sb/sound/904546</a:t>
            </a:r>
            <a:endParaRPr lang="de-AT" sz="2400" dirty="0">
              <a:solidFill>
                <a:schemeClr val="bg1"/>
              </a:solidFill>
            </a:endParaRPr>
          </a:p>
          <a:p>
            <a:r>
              <a:rPr lang="de-AT" sz="2400" dirty="0">
                <a:solidFill>
                  <a:schemeClr val="bg1"/>
                </a:solidFill>
              </a:rPr>
              <a:t>1.000.000 </a:t>
            </a:r>
            <a:r>
              <a:rPr lang="de-AT" sz="2400" dirty="0" err="1">
                <a:solidFill>
                  <a:schemeClr val="bg1"/>
                </a:solidFill>
              </a:rPr>
              <a:t>music</a:t>
            </a:r>
            <a:r>
              <a:rPr lang="de-AT" sz="2400" dirty="0">
                <a:solidFill>
                  <a:schemeClr val="bg1"/>
                </a:solidFill>
              </a:rPr>
              <a:t>: </a:t>
            </a:r>
            <a:r>
              <a:rPr lang="de-AT" sz="2400" dirty="0">
                <a:solidFill>
                  <a:schemeClr val="bg1"/>
                </a:solidFill>
                <a:hlinkClick r:id="rId9"/>
              </a:rPr>
              <a:t>https://www.soundboard.com/sb/sound/904542</a:t>
            </a:r>
            <a:endParaRPr lang="de-AT" sz="2400" dirty="0">
              <a:solidFill>
                <a:schemeClr val="bg1"/>
              </a:solidFill>
            </a:endParaRPr>
          </a:p>
          <a:p>
            <a:r>
              <a:rPr lang="de-AT" sz="2400" dirty="0">
                <a:solidFill>
                  <a:schemeClr val="bg1"/>
                </a:solidFill>
              </a:rPr>
              <a:t>500.000 </a:t>
            </a:r>
            <a:r>
              <a:rPr lang="de-AT" sz="2400" dirty="0" err="1">
                <a:solidFill>
                  <a:schemeClr val="bg1"/>
                </a:solidFill>
              </a:rPr>
              <a:t>music</a:t>
            </a:r>
            <a:r>
              <a:rPr lang="de-AT" sz="2400" dirty="0">
                <a:solidFill>
                  <a:schemeClr val="bg1"/>
                </a:solidFill>
              </a:rPr>
              <a:t>: </a:t>
            </a:r>
            <a:r>
              <a:rPr lang="de-AT" sz="2400" dirty="0">
                <a:solidFill>
                  <a:schemeClr val="bg1"/>
                </a:solidFill>
                <a:hlinkClick r:id="rId10"/>
              </a:rPr>
              <a:t>https://www.soundboard.com/sb/sound/904541</a:t>
            </a:r>
            <a:endParaRPr lang="de-AT" sz="2400" dirty="0">
              <a:solidFill>
                <a:schemeClr val="bg1"/>
              </a:solidFill>
            </a:endParaRPr>
          </a:p>
          <a:p>
            <a:r>
              <a:rPr lang="de-AT" sz="2400" dirty="0">
                <a:solidFill>
                  <a:schemeClr val="bg1"/>
                </a:solidFill>
              </a:rPr>
              <a:t>125.000 </a:t>
            </a:r>
            <a:r>
              <a:rPr lang="de-AT" sz="2400" dirty="0" err="1">
                <a:solidFill>
                  <a:schemeClr val="bg1"/>
                </a:solidFill>
              </a:rPr>
              <a:t>music</a:t>
            </a:r>
            <a:r>
              <a:rPr lang="de-AT" sz="2400" dirty="0">
                <a:solidFill>
                  <a:schemeClr val="bg1"/>
                </a:solidFill>
              </a:rPr>
              <a:t>: </a:t>
            </a:r>
            <a:r>
              <a:rPr lang="de-AT" sz="2400" dirty="0">
                <a:solidFill>
                  <a:schemeClr val="bg1"/>
                </a:solidFill>
                <a:hlinkClick r:id="rId11"/>
              </a:rPr>
              <a:t>https://www.soundboard.com/sb/sound/904540</a:t>
            </a:r>
            <a:endParaRPr lang="de-AT" sz="2400" dirty="0">
              <a:solidFill>
                <a:schemeClr val="bg1"/>
              </a:solidFill>
            </a:endParaRPr>
          </a:p>
          <a:p>
            <a:r>
              <a:rPr lang="de-AT" sz="2400" dirty="0">
                <a:solidFill>
                  <a:schemeClr val="bg1"/>
                </a:solidFill>
              </a:rPr>
              <a:t>64.000 </a:t>
            </a:r>
            <a:r>
              <a:rPr lang="de-AT" sz="2400" dirty="0" err="1">
                <a:solidFill>
                  <a:schemeClr val="bg1"/>
                </a:solidFill>
              </a:rPr>
              <a:t>music</a:t>
            </a:r>
            <a:r>
              <a:rPr lang="de-AT" sz="2400" dirty="0">
                <a:solidFill>
                  <a:schemeClr val="bg1"/>
                </a:solidFill>
              </a:rPr>
              <a:t>: </a:t>
            </a:r>
            <a:r>
              <a:rPr lang="de-AT" sz="2400" dirty="0">
                <a:solidFill>
                  <a:schemeClr val="bg1"/>
                </a:solidFill>
                <a:hlinkClick r:id="rId12"/>
              </a:rPr>
              <a:t>https://www.soundboard.com/sb/sound/904539</a:t>
            </a:r>
            <a:endParaRPr lang="de-AT" sz="2400" dirty="0">
              <a:solidFill>
                <a:schemeClr val="bg1"/>
              </a:solidFill>
            </a:endParaRPr>
          </a:p>
          <a:p>
            <a:r>
              <a:rPr lang="de-AT" sz="2400" dirty="0">
                <a:solidFill>
                  <a:schemeClr val="bg1"/>
                </a:solidFill>
              </a:rPr>
              <a:t>2.000 – 30.000 </a:t>
            </a:r>
            <a:r>
              <a:rPr lang="de-AT" sz="2400" dirty="0" err="1">
                <a:solidFill>
                  <a:schemeClr val="bg1"/>
                </a:solidFill>
              </a:rPr>
              <a:t>music</a:t>
            </a:r>
            <a:r>
              <a:rPr lang="de-AT" sz="2400" dirty="0">
                <a:solidFill>
                  <a:schemeClr val="bg1"/>
                </a:solidFill>
              </a:rPr>
              <a:t>: </a:t>
            </a:r>
            <a:r>
              <a:rPr lang="de-AT" sz="2400" dirty="0">
                <a:solidFill>
                  <a:schemeClr val="bg1"/>
                </a:solidFill>
                <a:hlinkClick r:id="rId13"/>
              </a:rPr>
              <a:t>https://www.soundboard.com/sb/sound/904538</a:t>
            </a:r>
            <a:endParaRPr lang="de-AT" sz="2400" dirty="0">
              <a:solidFill>
                <a:schemeClr val="bg1"/>
              </a:solidFill>
            </a:endParaRPr>
          </a:p>
          <a:p>
            <a:r>
              <a:rPr lang="de-AT" sz="2400" dirty="0">
                <a:solidFill>
                  <a:schemeClr val="bg1"/>
                </a:solidFill>
              </a:rPr>
              <a:t>50 – 1000 </a:t>
            </a:r>
            <a:r>
              <a:rPr lang="de-AT" sz="2400" dirty="0" err="1">
                <a:solidFill>
                  <a:schemeClr val="bg1"/>
                </a:solidFill>
              </a:rPr>
              <a:t>music</a:t>
            </a:r>
            <a:r>
              <a:rPr lang="de-AT" sz="2400" dirty="0">
                <a:solidFill>
                  <a:schemeClr val="bg1"/>
                </a:solidFill>
              </a:rPr>
              <a:t>: </a:t>
            </a:r>
            <a:r>
              <a:rPr lang="de-AT" sz="2400" dirty="0">
                <a:solidFill>
                  <a:schemeClr val="bg1"/>
                </a:solidFill>
                <a:hlinkClick r:id="rId14"/>
              </a:rPr>
              <a:t>https://www.soundboard.com/sb/sound/904537</a:t>
            </a:r>
            <a:endParaRPr lang="de-AT" sz="2400" dirty="0">
              <a:solidFill>
                <a:schemeClr val="bg1"/>
              </a:solidFill>
            </a:endParaRPr>
          </a:p>
          <a:p>
            <a:r>
              <a:rPr lang="de-AT" sz="2400" dirty="0">
                <a:solidFill>
                  <a:schemeClr val="bg1"/>
                </a:solidFill>
              </a:rPr>
              <a:t>Start </a:t>
            </a:r>
            <a:r>
              <a:rPr lang="de-AT" sz="2400" dirty="0" err="1">
                <a:solidFill>
                  <a:schemeClr val="bg1"/>
                </a:solidFill>
              </a:rPr>
              <a:t>sound</a:t>
            </a:r>
            <a:r>
              <a:rPr lang="de-AT" sz="2400" dirty="0">
                <a:solidFill>
                  <a:schemeClr val="bg1"/>
                </a:solidFill>
              </a:rPr>
              <a:t>: </a:t>
            </a:r>
            <a:r>
              <a:rPr lang="de-AT" sz="2400" dirty="0">
                <a:solidFill>
                  <a:schemeClr val="bg1"/>
                </a:solidFill>
                <a:hlinkClick r:id="rId15"/>
              </a:rPr>
              <a:t>https://www.soundboard.com/sb/sound/904536</a:t>
            </a:r>
            <a:endParaRPr lang="de-AT" sz="2400" dirty="0">
              <a:solidFill>
                <a:schemeClr val="bg1"/>
              </a:solidFill>
            </a:endParaRPr>
          </a:p>
          <a:p>
            <a:endParaRPr lang="de-AT" dirty="0">
              <a:solidFill>
                <a:schemeClr val="bg1"/>
              </a:solidFill>
            </a:endParaRPr>
          </a:p>
          <a:p>
            <a:endParaRPr lang="de-AT" dirty="0">
              <a:solidFill>
                <a:schemeClr val="bg1"/>
              </a:solidFill>
            </a:endParaRPr>
          </a:p>
        </p:txBody>
      </p:sp>
      <p:pic>
        <p:nvPicPr>
          <p:cNvPr id="4" name="Grafik 3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355811B1-653B-4060-8BEE-7026D4CD416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90" y="6339900"/>
            <a:ext cx="1620186" cy="3240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400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None"/>
  <p:tag name="SLIDELIZARD_POLLTEMPLATEID" val="61b8c699380a92798c07e33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None"/>
  <p:tag name="SLIDELIZARD_POLLTEMPLATEID" val="61b8c699380a92798c07e33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None"/>
  <p:tag name="SLIDELIZARD_POLLTEMPLATEID" val="61b8c699380a92798c07e33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None"/>
  <p:tag name="SLIDELIZARD_POLLTEMPLATEID" val="61b8c699380a92798c07e33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None"/>
  <p:tag name="SLIDELIZARD_POLLTEMPLATEID" val="61b8c699380a92798c07e33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None"/>
  <p:tag name="SLIDELIZARD_POLLTEMPLATEID" val="61b8c699380a92798c07e33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1b8c699380a92798c07e33e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bg1"/>
          </a:solidFill>
        </a:ln>
      </a:spPr>
      <a:bodyPr rtlCol="0" anchor="ctr">
        <a:noAutofit/>
      </a:bodyPr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2A039395E52A4481E99A284DD18DE6" ma:contentTypeVersion="13" ma:contentTypeDescription="Create a new document." ma:contentTypeScope="" ma:versionID="f7c8f2b6bf623116b790949cf986e180">
  <xsd:schema xmlns:xsd="http://www.w3.org/2001/XMLSchema" xmlns:xs="http://www.w3.org/2001/XMLSchema" xmlns:p="http://schemas.microsoft.com/office/2006/metadata/properties" xmlns:ns2="23661874-da08-4297-8e9a-86c876574d92" xmlns:ns3="eb47fbde-ef8c-49b4-9b93-508121e91eaa" targetNamespace="http://schemas.microsoft.com/office/2006/metadata/properties" ma:root="true" ma:fieldsID="fbc92a73e89b93c615119b6747aa3677" ns2:_="" ns3:_="">
    <xsd:import namespace="23661874-da08-4297-8e9a-86c876574d92"/>
    <xsd:import namespace="eb47fbde-ef8c-49b4-9b93-508121e91ea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661874-da08-4297-8e9a-86c876574d9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7fbde-ef8c-49b4-9b93-508121e91e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F34EBA-A5CF-4A96-A902-2AE9B00590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8571CE-DD7B-4429-8FE4-0495FE4EA004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eb47fbde-ef8c-49b4-9b93-508121e91eaa"/>
    <ds:schemaRef ds:uri="23661874-da08-4297-8e9a-86c876574d92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4D300BD-3179-4B5B-86CF-7FBC8E1FC4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661874-da08-4297-8e9a-86c876574d92"/>
    <ds:schemaRef ds:uri="eb47fbde-ef8c-49b4-9b93-508121e91e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3830</Words>
  <Application>Microsoft Office PowerPoint</Application>
  <PresentationFormat>Widescreen</PresentationFormat>
  <Paragraphs>1163</Paragraphs>
  <Slides>99</Slides>
  <Notes>0</Notes>
  <HiddenSlides>70</HiddenSlides>
  <MMClips>154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99</vt:i4>
      </vt:variant>
    </vt:vector>
  </HeadingPairs>
  <TitlesOfParts>
    <vt:vector size="108" baseType="lpstr">
      <vt:lpstr>Abadi Extra Light</vt:lpstr>
      <vt:lpstr>Arial</vt:lpstr>
      <vt:lpstr>Arial Black</vt:lpstr>
      <vt:lpstr>Avenir Next LT Pro</vt:lpstr>
      <vt:lpstr>Calibri</vt:lpstr>
      <vt:lpstr>Calibri Light</vt:lpstr>
      <vt:lpstr>Office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piale</dc:creator>
  <cp:lastModifiedBy>Demetra</cp:lastModifiedBy>
  <cp:revision>159</cp:revision>
  <dcterms:created xsi:type="dcterms:W3CDTF">2020-02-11T13:02:59Z</dcterms:created>
  <dcterms:modified xsi:type="dcterms:W3CDTF">2022-05-12T07:21:26Z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0x010100FC2A039395E52A4481E99A284DD18DE6</vt:lpwstr>
  </property>
  <property fmtid="{D5CDD505-2E9C-101B-9397-08002B2CF9AE}" pid="3" name="Order">
    <vt:r8>10300</vt:r8>
  </property>
</Properties>
</file>