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3" r:id="rId6"/>
  </p:sldMasterIdLst>
  <p:sldIdLst>
    <p:sldId id="263" r:id="rId7"/>
    <p:sldId id="256" r:id="rId8"/>
    <p:sldId id="305" r:id="rId9"/>
    <p:sldId id="266" r:id="rId10"/>
    <p:sldId id="306" r:id="rId11"/>
    <p:sldId id="307" r:id="rId12"/>
    <p:sldId id="308" r:id="rId13"/>
    <p:sldId id="265" r:id="rId14"/>
    <p:sldId id="267" r:id="rId15"/>
    <p:sldId id="312" r:id="rId16"/>
    <p:sldId id="268" r:id="rId17"/>
    <p:sldId id="309" r:id="rId18"/>
    <p:sldId id="310" r:id="rId19"/>
    <p:sldId id="311" r:id="rId20"/>
    <p:sldId id="269" r:id="rId21"/>
    <p:sldId id="270" r:id="rId22"/>
    <p:sldId id="313" r:id="rId23"/>
    <p:sldId id="271" r:id="rId24"/>
    <p:sldId id="314" r:id="rId25"/>
    <p:sldId id="315" r:id="rId26"/>
    <p:sldId id="316" r:id="rId27"/>
    <p:sldId id="272" r:id="rId28"/>
    <p:sldId id="273" r:id="rId29"/>
    <p:sldId id="317" r:id="rId30"/>
    <p:sldId id="274" r:id="rId31"/>
    <p:sldId id="318" r:id="rId32"/>
    <p:sldId id="319" r:id="rId33"/>
    <p:sldId id="320" r:id="rId34"/>
    <p:sldId id="275" r:id="rId35"/>
    <p:sldId id="276" r:id="rId36"/>
    <p:sldId id="321" r:id="rId37"/>
    <p:sldId id="277" r:id="rId38"/>
    <p:sldId id="322" r:id="rId39"/>
    <p:sldId id="323" r:id="rId40"/>
    <p:sldId id="324" r:id="rId41"/>
    <p:sldId id="278" r:id="rId42"/>
    <p:sldId id="279" r:id="rId43"/>
    <p:sldId id="325" r:id="rId44"/>
    <p:sldId id="280" r:id="rId45"/>
    <p:sldId id="326" r:id="rId46"/>
    <p:sldId id="327" r:id="rId47"/>
    <p:sldId id="328" r:id="rId48"/>
    <p:sldId id="281" r:id="rId49"/>
    <p:sldId id="282" r:id="rId50"/>
    <p:sldId id="329" r:id="rId51"/>
    <p:sldId id="283" r:id="rId52"/>
    <p:sldId id="330" r:id="rId53"/>
    <p:sldId id="331" r:id="rId54"/>
    <p:sldId id="332" r:id="rId55"/>
    <p:sldId id="284" r:id="rId56"/>
    <p:sldId id="285" r:id="rId57"/>
    <p:sldId id="333" r:id="rId58"/>
    <p:sldId id="286" r:id="rId59"/>
    <p:sldId id="334" r:id="rId60"/>
    <p:sldId id="335" r:id="rId61"/>
    <p:sldId id="336" r:id="rId62"/>
    <p:sldId id="287" r:id="rId63"/>
    <p:sldId id="288" r:id="rId64"/>
    <p:sldId id="337" r:id="rId65"/>
    <p:sldId id="289" r:id="rId66"/>
    <p:sldId id="338" r:id="rId67"/>
    <p:sldId id="339" r:id="rId68"/>
    <p:sldId id="340" r:id="rId69"/>
    <p:sldId id="290" r:id="rId70"/>
    <p:sldId id="291" r:id="rId71"/>
    <p:sldId id="341" r:id="rId72"/>
    <p:sldId id="292" r:id="rId73"/>
    <p:sldId id="342" r:id="rId74"/>
    <p:sldId id="343" r:id="rId75"/>
    <p:sldId id="344" r:id="rId76"/>
    <p:sldId id="293" r:id="rId77"/>
    <p:sldId id="294" r:id="rId78"/>
    <p:sldId id="345" r:id="rId79"/>
    <p:sldId id="295" r:id="rId80"/>
    <p:sldId id="346" r:id="rId81"/>
    <p:sldId id="347" r:id="rId82"/>
    <p:sldId id="348" r:id="rId83"/>
    <p:sldId id="296" r:id="rId84"/>
    <p:sldId id="297" r:id="rId85"/>
    <p:sldId id="349" r:id="rId86"/>
    <p:sldId id="298" r:id="rId87"/>
    <p:sldId id="350" r:id="rId88"/>
    <p:sldId id="351" r:id="rId89"/>
    <p:sldId id="352" r:id="rId90"/>
    <p:sldId id="299" r:id="rId91"/>
    <p:sldId id="300" r:id="rId92"/>
    <p:sldId id="353" r:id="rId93"/>
    <p:sldId id="301" r:id="rId94"/>
    <p:sldId id="354" r:id="rId95"/>
    <p:sldId id="355" r:id="rId96"/>
    <p:sldId id="356" r:id="rId97"/>
    <p:sldId id="302" r:id="rId98"/>
    <p:sldId id="303" r:id="rId99"/>
    <p:sldId id="357" r:id="rId100"/>
    <p:sldId id="304" r:id="rId101"/>
    <p:sldId id="358" r:id="rId102"/>
    <p:sldId id="359" r:id="rId103"/>
    <p:sldId id="360" r:id="rId104"/>
    <p:sldId id="257" r:id="rId10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98FE7C4-4244-4827-80FD-14ED3A7FFE39}">
          <p14:sldIdLst>
            <p14:sldId id="263"/>
          </p14:sldIdLst>
        </p14:section>
        <p14:section name="Question 1" id="{0C2AD059-8FD0-444E-9A76-743293FB6357}">
          <p14:sldIdLst>
            <p14:sldId id="256"/>
            <p14:sldId id="305"/>
            <p14:sldId id="266"/>
            <p14:sldId id="306"/>
            <p14:sldId id="307"/>
            <p14:sldId id="308"/>
            <p14:sldId id="265"/>
          </p14:sldIdLst>
        </p14:section>
        <p14:section name="Question 2" id="{F94C211B-F952-4378-80A7-4AE06B71B36D}">
          <p14:sldIdLst>
            <p14:sldId id="267"/>
            <p14:sldId id="312"/>
            <p14:sldId id="268"/>
            <p14:sldId id="309"/>
            <p14:sldId id="310"/>
            <p14:sldId id="311"/>
            <p14:sldId id="269"/>
          </p14:sldIdLst>
        </p14:section>
        <p14:section name="Question 3" id="{11555149-3731-4EC6-94D4-9A9D7B58E4D1}">
          <p14:sldIdLst>
            <p14:sldId id="270"/>
            <p14:sldId id="313"/>
            <p14:sldId id="271"/>
            <p14:sldId id="314"/>
            <p14:sldId id="315"/>
            <p14:sldId id="316"/>
            <p14:sldId id="272"/>
          </p14:sldIdLst>
        </p14:section>
        <p14:section name="Question 4" id="{8BEBECA6-727E-4580-8617-2413B74FC396}">
          <p14:sldIdLst>
            <p14:sldId id="273"/>
            <p14:sldId id="317"/>
            <p14:sldId id="274"/>
            <p14:sldId id="318"/>
            <p14:sldId id="319"/>
            <p14:sldId id="320"/>
            <p14:sldId id="275"/>
          </p14:sldIdLst>
        </p14:section>
        <p14:section name="Question 5" id="{53CBBEB1-45B2-4961-BD7C-6726A4E30DC0}">
          <p14:sldIdLst>
            <p14:sldId id="276"/>
            <p14:sldId id="321"/>
            <p14:sldId id="277"/>
            <p14:sldId id="322"/>
            <p14:sldId id="323"/>
            <p14:sldId id="324"/>
            <p14:sldId id="278"/>
          </p14:sldIdLst>
        </p14:section>
        <p14:section name="Question 6" id="{194A2F3A-854B-4678-A12C-25D93C1D400A}">
          <p14:sldIdLst>
            <p14:sldId id="279"/>
            <p14:sldId id="325"/>
            <p14:sldId id="280"/>
            <p14:sldId id="326"/>
            <p14:sldId id="327"/>
            <p14:sldId id="328"/>
            <p14:sldId id="281"/>
          </p14:sldIdLst>
        </p14:section>
        <p14:section name="Question 7" id="{DA2C8177-AA9A-48CF-8633-1D1FA59D3741}">
          <p14:sldIdLst>
            <p14:sldId id="282"/>
            <p14:sldId id="329"/>
            <p14:sldId id="283"/>
            <p14:sldId id="330"/>
            <p14:sldId id="331"/>
            <p14:sldId id="332"/>
            <p14:sldId id="284"/>
          </p14:sldIdLst>
        </p14:section>
        <p14:section name="Question 8" id="{CE35DB9C-CC45-4C4C-8D0B-C2E6435FE9E8}">
          <p14:sldIdLst>
            <p14:sldId id="285"/>
            <p14:sldId id="333"/>
            <p14:sldId id="286"/>
            <p14:sldId id="334"/>
            <p14:sldId id="335"/>
            <p14:sldId id="336"/>
            <p14:sldId id="287"/>
          </p14:sldIdLst>
        </p14:section>
        <p14:section name="Question 9" id="{A944923D-42D8-4691-A1D6-AF7E7EBE7B58}">
          <p14:sldIdLst>
            <p14:sldId id="288"/>
            <p14:sldId id="337"/>
            <p14:sldId id="289"/>
            <p14:sldId id="338"/>
            <p14:sldId id="339"/>
            <p14:sldId id="340"/>
            <p14:sldId id="290"/>
          </p14:sldIdLst>
        </p14:section>
        <p14:section name="Question 10" id="{7B7E7B87-1D2A-4E32-9251-08C52209F17A}">
          <p14:sldIdLst>
            <p14:sldId id="291"/>
            <p14:sldId id="341"/>
            <p14:sldId id="292"/>
            <p14:sldId id="342"/>
            <p14:sldId id="343"/>
            <p14:sldId id="344"/>
            <p14:sldId id="293"/>
          </p14:sldIdLst>
        </p14:section>
        <p14:section name="Question 11" id="{7B485E14-B764-48EE-AD11-FA313A0F9BFC}">
          <p14:sldIdLst>
            <p14:sldId id="294"/>
            <p14:sldId id="345"/>
            <p14:sldId id="295"/>
            <p14:sldId id="346"/>
            <p14:sldId id="347"/>
            <p14:sldId id="348"/>
            <p14:sldId id="296"/>
          </p14:sldIdLst>
        </p14:section>
        <p14:section name="Question 12" id="{506158D8-BE8A-49BB-B0BE-28B925B1192C}">
          <p14:sldIdLst>
            <p14:sldId id="297"/>
            <p14:sldId id="349"/>
            <p14:sldId id="298"/>
            <p14:sldId id="350"/>
            <p14:sldId id="351"/>
            <p14:sldId id="352"/>
            <p14:sldId id="299"/>
          </p14:sldIdLst>
        </p14:section>
        <p14:section name="Question 13" id="{6B380445-9425-420B-96E0-ACD2CC33EF86}">
          <p14:sldIdLst>
            <p14:sldId id="300"/>
            <p14:sldId id="353"/>
            <p14:sldId id="301"/>
            <p14:sldId id="354"/>
            <p14:sldId id="355"/>
            <p14:sldId id="356"/>
            <p14:sldId id="302"/>
          </p14:sldIdLst>
        </p14:section>
        <p14:section name="Question 14" id="{881FA485-B048-4732-9D9A-6F04F5046E4D}">
          <p14:sldIdLst>
            <p14:sldId id="303"/>
            <p14:sldId id="357"/>
            <p14:sldId id="304"/>
            <p14:sldId id="358"/>
            <p14:sldId id="359"/>
            <p14:sldId id="360"/>
          </p14:sldIdLst>
        </p14:section>
        <p14:section name="More" id="{30FBF9DB-43B1-4F8F-8BFD-79C749845BD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008"/>
    <a:srgbClr val="080E1A"/>
    <a:srgbClr val="ECBD43"/>
    <a:srgbClr val="FDC643"/>
    <a:srgbClr val="356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38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07" Type="http://schemas.openxmlformats.org/officeDocument/2006/relationships/viewProps" Target="viewProps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slide" Target="slides/slide96.xml"/><Relationship Id="rId11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tableStyles" Target="tableStyles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Gumpelmeyer" userId="45e238fb-232b-45ab-b38f-a2e16325817a" providerId="ADAL" clId="{4E477C92-17AB-E745-9423-9EDF0687D7DC}"/>
    <pc:docChg chg="delSld modSection">
      <pc:chgData name="Johanna Gumpelmeyer" userId="45e238fb-232b-45ab-b38f-a2e16325817a" providerId="ADAL" clId="{4E477C92-17AB-E745-9423-9EDF0687D7DC}" dt="2022-01-07T12:26:17.449" v="0" actId="2696"/>
      <pc:docMkLst>
        <pc:docMk/>
      </pc:docMkLst>
      <pc:sldChg chg="del">
        <pc:chgData name="Johanna Gumpelmeyer" userId="45e238fb-232b-45ab-b38f-a2e16325817a" providerId="ADAL" clId="{4E477C92-17AB-E745-9423-9EDF0687D7DC}" dt="2022-01-07T12:26:17.449" v="0" actId="2696"/>
        <pc:sldMkLst>
          <pc:docMk/>
          <pc:sldMk cId="3490040762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11.05.2022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899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11.05.2022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84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11.05.2022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184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E76403C-6719-4FB4-9A5D-D9C38AFC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11.05.2022</a:t>
            </a:fld>
            <a:endParaRPr lang="de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D7E655-A3B4-4749-9B4A-81794E7E6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B3CF085-23D1-4B88-B88F-A40E6094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683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5E8E0-AB83-4415-999B-83DF07702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E4CA7D-D9EE-4A3F-9135-9500CAE9E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BE4617-7532-476A-9851-FA29ADDB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FFCA0-D27E-4C9E-9CE3-1FE610662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81FB12-A0BB-4B3F-BF6A-366FC47C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33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864A61-F763-4EC4-87BD-C5C189CA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80C0D-3A2D-4A56-A17A-669464B13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31E47A-9D48-48F5-9920-C8496510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71C288-4FEA-4C10-B41F-427524C1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7CCA98-67FA-4C22-80AC-80FB8B02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87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BC7B7E-61ED-4EB7-A788-BD33D3538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CA164E-8A54-46E9-BF0E-9BC9670A7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6BF0AD-1843-44C4-A5F9-24E53167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3C3983-5117-4F45-BAF8-0BB06456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2F5523-F168-449A-B791-E1546E63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3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E8E02-0A5C-4CFC-B364-FC3FE6FD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BCF334-D6CB-4191-81EF-1E336E2FF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9696D5-CB87-44AF-ADED-AEBD601AC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2464B7-3214-42B8-9ED7-B51D1D8A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D9F02A-E2BE-4B1B-A3EF-E4362495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7D7112-2029-4788-9BB2-01E98248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47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BF875E-B377-4983-ACF8-C9C118466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4D8FF2-7D1F-41E3-9E28-22628F2A6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F410D6-B96C-4C7C-8760-EE9BE7ACA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F5F4BA-3EFE-4058-898D-CBAFF4425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139DF25-4F00-4F13-9A86-5319C4E68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05BFF3-111C-4D45-829B-F8AFB74D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2BFB47-AEA1-49F1-86F7-D23990996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AA0410-1B51-4211-BC61-B4AF874C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49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4DC0A-CFB6-462D-9704-CF408F84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B003464-753E-4AE2-8657-904FD3AD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33F33CC-F8CD-488D-AD31-5AD2D558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EC949C-D202-4679-8AB2-F7226C82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64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31E78C-F62B-41CC-A52D-0C2C392D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84DB24-C363-4FAB-825B-7BB16925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4910F6-95FB-4C78-A5D5-43F11BBA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11.05.2022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5782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0698CF-F73D-45FF-83BE-BCC423F8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5353A3-AA99-40C3-B425-0A092D6CA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F017AA-C412-4857-979A-27EABF00A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92ABF1-F9CD-44C0-99FD-0AD14916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DA5B26-E244-4C86-B6CE-34D22A38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08AC3B-FFEE-49BC-9C14-D396B833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30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53CA85-8B21-4BAA-937E-8CF869C6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418F7E-D5E9-42EE-B157-8D4350B6E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EAC4AF-4066-4DE6-9F07-EE763582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739B61-B5E1-4F66-80BA-1023823C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E1FB8A-19E7-4E7D-BEB8-35790901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30794E-DC0E-45F6-957B-C26295DB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74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A97BA-0649-48B3-817A-A2E79395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B52924-6AC2-4533-903E-7B86C9155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F9AFCC-F044-4B48-8417-F5816243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08A346-8E56-45DF-9B47-D8C02E4E2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6416F9-6C0F-4728-80FF-C3B42429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42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7E2B239-5E36-432D-B173-BA05247A7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555F20-8811-4BE8-840E-CA4A9D4D5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299C84-556A-4C22-B122-5F630875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7ADEE6-6C7C-4853-B0D4-4A2A00F4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3D247C-1310-4482-ADD7-B31FA615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6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11.05.2022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133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11.05.2022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477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11.05.2022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4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11.05.2022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78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11.05.2022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613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11.05.2022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34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11.05.2022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381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11.05.2022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379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DCADBB-E123-46D8-B59D-F7BA1F088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F9D9AE-CECF-4D09-9E12-7A3FC83D1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5AF7F8-4630-4B4E-9734-AA3C7E47D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11.05.2022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B96DF4-C95A-45C5-BBAA-61B0355D2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1E38E0-5F81-4C9A-830A-9C2966A41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169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E0E12DC-3EE3-417B-A9BF-B358B7BF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2DC154-576B-49CD-95CB-F34F8BBC1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9A9D4C-CBB2-4632-94EC-DAECDB31B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208D-BB91-4A35-BED0-7942371A61B0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A9EE39-9875-49CD-B947-68DBCFC97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06C57C-10BB-4CAF-A4FA-31D204697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5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.mp3"/><Relationship Id="rId7" Type="http://schemas.openxmlformats.org/officeDocument/2006/relationships/image" Target="../media/image3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11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13.xml"/><Relationship Id="rId2" Type="http://schemas.microsoft.com/office/2007/relationships/media" Target="../media/media2.mp3"/><Relationship Id="rId1" Type="http://schemas.openxmlformats.org/officeDocument/2006/relationships/tags" Target="../tags/tag10.xml"/><Relationship Id="rId6" Type="http://schemas.microsoft.com/office/2007/relationships/media" Target="../media/media4.mp3"/><Relationship Id="rId11" Type="http://schemas.openxmlformats.org/officeDocument/2006/relationships/slide" Target="slide14.xml"/><Relationship Id="rId5" Type="http://schemas.microsoft.com/office/2007/relationships/media" Target="../media/media3.wav"/><Relationship Id="rId1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11.xml"/><Relationship Id="rId6" Type="http://schemas.openxmlformats.org/officeDocument/2006/relationships/slide" Target="slide15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18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20.xml"/><Relationship Id="rId17" Type="http://schemas.openxmlformats.org/officeDocument/2006/relationships/slide" Target="slide17.xml"/><Relationship Id="rId2" Type="http://schemas.microsoft.com/office/2007/relationships/media" Target="../media/media2.mp3"/><Relationship Id="rId16" Type="http://schemas.openxmlformats.org/officeDocument/2006/relationships/slide" Target="slide19.xml"/><Relationship Id="rId1" Type="http://schemas.openxmlformats.org/officeDocument/2006/relationships/tags" Target="../tags/tag16.xml"/><Relationship Id="rId6" Type="http://schemas.microsoft.com/office/2007/relationships/media" Target="../media/media4.mp3"/><Relationship Id="rId11" Type="http://schemas.openxmlformats.org/officeDocument/2006/relationships/slide" Target="slide21.xml"/><Relationship Id="rId5" Type="http://schemas.microsoft.com/office/2007/relationships/media" Target="../media/media3.wav"/><Relationship Id="rId1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18.xml"/><Relationship Id="rId2" Type="http://schemas.microsoft.com/office/2007/relationships/media" Target="../media/media2.mp3"/><Relationship Id="rId1" Type="http://schemas.openxmlformats.org/officeDocument/2006/relationships/tags" Target="../tags/tag17.xml"/><Relationship Id="rId6" Type="http://schemas.microsoft.com/office/2007/relationships/media" Target="../media/media4.mp3"/><Relationship Id="rId11" Type="http://schemas.openxmlformats.org/officeDocument/2006/relationships/slide" Target="slide21.xml"/><Relationship Id="rId5" Type="http://schemas.microsoft.com/office/2007/relationships/media" Target="../media/media3.wav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18.xml"/><Relationship Id="rId6" Type="http://schemas.openxmlformats.org/officeDocument/2006/relationships/slide" Target="slide22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5.xml"/><Relationship Id="rId18" Type="http://schemas.openxmlformats.org/officeDocument/2006/relationships/slide" Target="slide3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.xml"/><Relationship Id="rId17" Type="http://schemas.openxmlformats.org/officeDocument/2006/relationships/image" Target="../media/image4.png"/><Relationship Id="rId2" Type="http://schemas.microsoft.com/office/2007/relationships/media" Target="../media/media2.mp3"/><Relationship Id="rId16" Type="http://schemas.openxmlformats.org/officeDocument/2006/relationships/image" Target="../media/image3.png"/><Relationship Id="rId1" Type="http://schemas.openxmlformats.org/officeDocument/2006/relationships/tags" Target="../tags/tag2.xml"/><Relationship Id="rId6" Type="http://schemas.microsoft.com/office/2007/relationships/media" Target="../media/media4.mp3"/><Relationship Id="rId11" Type="http://schemas.openxmlformats.org/officeDocument/2006/relationships/slide" Target="slide7.xml"/><Relationship Id="rId5" Type="http://schemas.microsoft.com/office/2007/relationships/media" Target="../media/media3.wav"/><Relationship Id="rId15" Type="http://schemas.openxmlformats.org/officeDocument/2006/relationships/slide" Target="slide4.xml"/><Relationship Id="rId10" Type="http://schemas.openxmlformats.org/officeDocument/2006/relationships/image" Target="../media/image2.png"/><Relationship Id="rId19" Type="http://schemas.openxmlformats.org/officeDocument/2006/relationships/image" Target="../media/image6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2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26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27.xml"/><Relationship Id="rId17" Type="http://schemas.openxmlformats.org/officeDocument/2006/relationships/slide" Target="slide24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23.xml"/><Relationship Id="rId6" Type="http://schemas.microsoft.com/office/2007/relationships/media" Target="../media/media4.mp3"/><Relationship Id="rId11" Type="http://schemas.openxmlformats.org/officeDocument/2006/relationships/slide" Target="slide28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25.xml"/><Relationship Id="rId2" Type="http://schemas.microsoft.com/office/2007/relationships/media" Target="../media/media2.mp3"/><Relationship Id="rId1" Type="http://schemas.openxmlformats.org/officeDocument/2006/relationships/tags" Target="../tags/tag24.xml"/><Relationship Id="rId6" Type="http://schemas.microsoft.com/office/2007/relationships/media" Target="../media/media4.mp3"/><Relationship Id="rId11" Type="http://schemas.openxmlformats.org/officeDocument/2006/relationships/slide" Target="slide26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25.xml"/><Relationship Id="rId6" Type="http://schemas.openxmlformats.org/officeDocument/2006/relationships/slide" Target="slide29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4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.xml"/><Relationship Id="rId2" Type="http://schemas.microsoft.com/office/2007/relationships/media" Target="../media/media2.mp3"/><Relationship Id="rId16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microsoft.com/office/2007/relationships/media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3.wav"/><Relationship Id="rId15" Type="http://schemas.openxmlformats.org/officeDocument/2006/relationships/image" Target="../media/image4.png"/><Relationship Id="rId10" Type="http://schemas.openxmlformats.org/officeDocument/2006/relationships/slide" Target="slide8.xml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34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35.xml"/><Relationship Id="rId17" Type="http://schemas.openxmlformats.org/officeDocument/2006/relationships/slide" Target="slide31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30.xml"/><Relationship Id="rId6" Type="http://schemas.microsoft.com/office/2007/relationships/media" Target="../media/media4.mp3"/><Relationship Id="rId11" Type="http://schemas.openxmlformats.org/officeDocument/2006/relationships/slide" Target="slide32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33.xml"/><Relationship Id="rId2" Type="http://schemas.microsoft.com/office/2007/relationships/media" Target="../media/media2.mp3"/><Relationship Id="rId1" Type="http://schemas.openxmlformats.org/officeDocument/2006/relationships/tags" Target="../tags/tag31.xml"/><Relationship Id="rId6" Type="http://schemas.microsoft.com/office/2007/relationships/media" Target="../media/media4.mp3"/><Relationship Id="rId11" Type="http://schemas.openxmlformats.org/officeDocument/2006/relationships/slide" Target="slide32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32.xml"/><Relationship Id="rId6" Type="http://schemas.openxmlformats.org/officeDocument/2006/relationships/slide" Target="slide36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3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3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40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39.xml"/><Relationship Id="rId17" Type="http://schemas.openxmlformats.org/officeDocument/2006/relationships/slide" Target="slide38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37.xml"/><Relationship Id="rId6" Type="http://schemas.microsoft.com/office/2007/relationships/media" Target="../media/media4.mp3"/><Relationship Id="rId11" Type="http://schemas.openxmlformats.org/officeDocument/2006/relationships/slide" Target="slide42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4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40.xml"/><Relationship Id="rId2" Type="http://schemas.microsoft.com/office/2007/relationships/media" Target="../media/media2.mp3"/><Relationship Id="rId1" Type="http://schemas.openxmlformats.org/officeDocument/2006/relationships/tags" Target="../tags/tag38.xml"/><Relationship Id="rId6" Type="http://schemas.microsoft.com/office/2007/relationships/media" Target="../media/media4.mp3"/><Relationship Id="rId11" Type="http://schemas.openxmlformats.org/officeDocument/2006/relationships/slide" Target="slide39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39.xml"/><Relationship Id="rId6" Type="http://schemas.openxmlformats.org/officeDocument/2006/relationships/slide" Target="slide43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4.xml"/><Relationship Id="rId6" Type="http://schemas.openxmlformats.org/officeDocument/2006/relationships/slide" Target="slide8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48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49.xml"/><Relationship Id="rId17" Type="http://schemas.openxmlformats.org/officeDocument/2006/relationships/slide" Target="slide45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44.xml"/><Relationship Id="rId6" Type="http://schemas.microsoft.com/office/2007/relationships/media" Target="../media/media4.mp3"/><Relationship Id="rId11" Type="http://schemas.openxmlformats.org/officeDocument/2006/relationships/slide" Target="slide47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46.xml"/><Relationship Id="rId2" Type="http://schemas.microsoft.com/office/2007/relationships/media" Target="../media/media2.mp3"/><Relationship Id="rId1" Type="http://schemas.openxmlformats.org/officeDocument/2006/relationships/tags" Target="../tags/tag45.xml"/><Relationship Id="rId6" Type="http://schemas.microsoft.com/office/2007/relationships/media" Target="../media/media4.mp3"/><Relationship Id="rId11" Type="http://schemas.openxmlformats.org/officeDocument/2006/relationships/slide" Target="slide47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46.xml"/><Relationship Id="rId6" Type="http://schemas.openxmlformats.org/officeDocument/2006/relationships/slide" Target="slide50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5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53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56.xml"/><Relationship Id="rId17" Type="http://schemas.openxmlformats.org/officeDocument/2006/relationships/slide" Target="slide52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51.xml"/><Relationship Id="rId6" Type="http://schemas.microsoft.com/office/2007/relationships/media" Target="../media/media4.mp3"/><Relationship Id="rId11" Type="http://schemas.openxmlformats.org/officeDocument/2006/relationships/slide" Target="slide54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5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53.xml"/><Relationship Id="rId2" Type="http://schemas.microsoft.com/office/2007/relationships/media" Target="../media/media2.mp3"/><Relationship Id="rId1" Type="http://schemas.openxmlformats.org/officeDocument/2006/relationships/tags" Target="../tags/tag52.xml"/><Relationship Id="rId6" Type="http://schemas.microsoft.com/office/2007/relationships/media" Target="../media/media4.mp3"/><Relationship Id="rId11" Type="http://schemas.openxmlformats.org/officeDocument/2006/relationships/slide" Target="slide54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53.xml"/><Relationship Id="rId6" Type="http://schemas.openxmlformats.org/officeDocument/2006/relationships/slide" Target="slide57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5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5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5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5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62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3.xml"/><Relationship Id="rId17" Type="http://schemas.openxmlformats.org/officeDocument/2006/relationships/slide" Target="slide59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58.xml"/><Relationship Id="rId6" Type="http://schemas.microsoft.com/office/2007/relationships/media" Target="../media/media4.mp3"/><Relationship Id="rId11" Type="http://schemas.openxmlformats.org/officeDocument/2006/relationships/slide" Target="slide60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6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1.xml"/><Relationship Id="rId2" Type="http://schemas.microsoft.com/office/2007/relationships/media" Target="../media/media2.mp3"/><Relationship Id="rId1" Type="http://schemas.openxmlformats.org/officeDocument/2006/relationships/tags" Target="../tags/tag59.xml"/><Relationship Id="rId6" Type="http://schemas.microsoft.com/office/2007/relationships/media" Target="../media/media4.mp3"/><Relationship Id="rId11" Type="http://schemas.openxmlformats.org/officeDocument/2006/relationships/slide" Target="slide60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60.xml"/><Relationship Id="rId6" Type="http://schemas.openxmlformats.org/officeDocument/2006/relationships/slide" Target="slide64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6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69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8.xml"/><Relationship Id="rId17" Type="http://schemas.openxmlformats.org/officeDocument/2006/relationships/slide" Target="slide66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65.xml"/><Relationship Id="rId6" Type="http://schemas.microsoft.com/office/2007/relationships/media" Target="../media/media4.mp3"/><Relationship Id="rId11" Type="http://schemas.openxmlformats.org/officeDocument/2006/relationships/slide" Target="slide70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6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7.xml"/><Relationship Id="rId2" Type="http://schemas.microsoft.com/office/2007/relationships/media" Target="../media/media2.mp3"/><Relationship Id="rId1" Type="http://schemas.openxmlformats.org/officeDocument/2006/relationships/tags" Target="../tags/tag66.xml"/><Relationship Id="rId6" Type="http://schemas.microsoft.com/office/2007/relationships/media" Target="../media/media4.mp3"/><Relationship Id="rId11" Type="http://schemas.openxmlformats.org/officeDocument/2006/relationships/slide" Target="slide68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67.xml"/><Relationship Id="rId6" Type="http://schemas.openxmlformats.org/officeDocument/2006/relationships/slide" Target="slide71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7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7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76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74.xml"/><Relationship Id="rId17" Type="http://schemas.openxmlformats.org/officeDocument/2006/relationships/slide" Target="slide73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72.xml"/><Relationship Id="rId6" Type="http://schemas.microsoft.com/office/2007/relationships/media" Target="../media/media4.mp3"/><Relationship Id="rId11" Type="http://schemas.openxmlformats.org/officeDocument/2006/relationships/slide" Target="slide77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75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75.xml"/><Relationship Id="rId2" Type="http://schemas.microsoft.com/office/2007/relationships/media" Target="../media/media2.mp3"/><Relationship Id="rId1" Type="http://schemas.openxmlformats.org/officeDocument/2006/relationships/tags" Target="../tags/tag73.xml"/><Relationship Id="rId6" Type="http://schemas.microsoft.com/office/2007/relationships/media" Target="../media/media4.mp3"/><Relationship Id="rId11" Type="http://schemas.openxmlformats.org/officeDocument/2006/relationships/slide" Target="slide74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74.xml"/><Relationship Id="rId6" Type="http://schemas.openxmlformats.org/officeDocument/2006/relationships/slide" Target="slide78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7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7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7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7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83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84.xml"/><Relationship Id="rId17" Type="http://schemas.openxmlformats.org/officeDocument/2006/relationships/slide" Target="slide80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79.xml"/><Relationship Id="rId6" Type="http://schemas.microsoft.com/office/2007/relationships/media" Target="../media/media4.mp3"/><Relationship Id="rId11" Type="http://schemas.openxmlformats.org/officeDocument/2006/relationships/slide" Target="slide82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81.xml"/><Relationship Id="rId2" Type="http://schemas.microsoft.com/office/2007/relationships/media" Target="../media/media2.mp3"/><Relationship Id="rId1" Type="http://schemas.openxmlformats.org/officeDocument/2006/relationships/tags" Target="../tags/tag80.xml"/><Relationship Id="rId6" Type="http://schemas.microsoft.com/office/2007/relationships/media" Target="../media/media4.mp3"/><Relationship Id="rId11" Type="http://schemas.openxmlformats.org/officeDocument/2006/relationships/slide" Target="slide82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81.xml"/><Relationship Id="rId6" Type="http://schemas.openxmlformats.org/officeDocument/2006/relationships/slide" Target="slide85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8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8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8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8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88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91.xml"/><Relationship Id="rId17" Type="http://schemas.openxmlformats.org/officeDocument/2006/relationships/slide" Target="slide87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86.xml"/><Relationship Id="rId6" Type="http://schemas.microsoft.com/office/2007/relationships/media" Target="../media/media4.mp3"/><Relationship Id="rId11" Type="http://schemas.openxmlformats.org/officeDocument/2006/relationships/slide" Target="slide89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90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88.xml"/><Relationship Id="rId2" Type="http://schemas.microsoft.com/office/2007/relationships/media" Target="../media/media2.mp3"/><Relationship Id="rId1" Type="http://schemas.openxmlformats.org/officeDocument/2006/relationships/tags" Target="../tags/tag87.xml"/><Relationship Id="rId6" Type="http://schemas.microsoft.com/office/2007/relationships/media" Target="../media/media4.mp3"/><Relationship Id="rId11" Type="http://schemas.openxmlformats.org/officeDocument/2006/relationships/slide" Target="slide89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88.xml"/><Relationship Id="rId6" Type="http://schemas.openxmlformats.org/officeDocument/2006/relationships/slide" Target="slide92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8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11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13.xml"/><Relationship Id="rId17" Type="http://schemas.openxmlformats.org/officeDocument/2006/relationships/slide" Target="slide10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9.xml"/><Relationship Id="rId6" Type="http://schemas.microsoft.com/office/2007/relationships/media" Target="../media/media4.mp3"/><Relationship Id="rId11" Type="http://schemas.openxmlformats.org/officeDocument/2006/relationships/slide" Target="slide14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1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9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9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9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97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95.xml"/><Relationship Id="rId17" Type="http://schemas.openxmlformats.org/officeDocument/2006/relationships/slide" Target="slide94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93.xml"/><Relationship Id="rId6" Type="http://schemas.microsoft.com/office/2007/relationships/media" Target="../media/media4.mp3"/><Relationship Id="rId11" Type="http://schemas.openxmlformats.org/officeDocument/2006/relationships/slide" Target="slide96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98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95.xml"/><Relationship Id="rId2" Type="http://schemas.microsoft.com/office/2007/relationships/media" Target="../media/media2.mp3"/><Relationship Id="rId1" Type="http://schemas.openxmlformats.org/officeDocument/2006/relationships/tags" Target="../tags/tag94.xml"/><Relationship Id="rId6" Type="http://schemas.microsoft.com/office/2007/relationships/media" Target="../media/media4.mp3"/><Relationship Id="rId11" Type="http://schemas.openxmlformats.org/officeDocument/2006/relationships/slide" Target="slide96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95.xml"/><Relationship Id="rId6" Type="http://schemas.openxmlformats.org/officeDocument/2006/relationships/slide" Target="slide99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9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9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9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undboard.com/sb/sound/904546" TargetMode="External"/><Relationship Id="rId13" Type="http://schemas.openxmlformats.org/officeDocument/2006/relationships/hyperlink" Target="https://www.soundboard.com/sb/sound/904538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soundboard.com/sb/sound/904544" TargetMode="External"/><Relationship Id="rId12" Type="http://schemas.openxmlformats.org/officeDocument/2006/relationships/hyperlink" Target="https://www.soundboard.com/sb/sound/904539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png"/><Relationship Id="rId1" Type="http://schemas.openxmlformats.org/officeDocument/2006/relationships/tags" Target="../tags/tag99.xml"/><Relationship Id="rId6" Type="http://schemas.openxmlformats.org/officeDocument/2006/relationships/hyperlink" Target="https://www.soundboard.com/sb/sound/904547" TargetMode="External"/><Relationship Id="rId11" Type="http://schemas.openxmlformats.org/officeDocument/2006/relationships/hyperlink" Target="https://www.soundboard.com/sb/sound/904540" TargetMode="External"/><Relationship Id="rId5" Type="http://schemas.openxmlformats.org/officeDocument/2006/relationships/hyperlink" Target="https://www.soundboard.com/sb/sound/904527" TargetMode="External"/><Relationship Id="rId15" Type="http://schemas.openxmlformats.org/officeDocument/2006/relationships/hyperlink" Target="https://www.soundboard.com/sb/sound/904536" TargetMode="External"/><Relationship Id="rId10" Type="http://schemas.openxmlformats.org/officeDocument/2006/relationships/hyperlink" Target="https://www.soundboard.com/sb/sound/904541" TargetMode="External"/><Relationship Id="rId4" Type="http://schemas.openxmlformats.org/officeDocument/2006/relationships/hyperlink" Target="https://millionaire.fandom.com/wiki/Music_scores" TargetMode="External"/><Relationship Id="rId9" Type="http://schemas.openxmlformats.org/officeDocument/2006/relationships/hyperlink" Target="https://www.soundboard.com/sb/sound/904542" TargetMode="External"/><Relationship Id="rId14" Type="http://schemas.openxmlformats.org/officeDocument/2006/relationships/hyperlink" Target="https://www.soundboard.com/sb/sound/9045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image">
            <a:extLst>
              <a:ext uri="{FF2B5EF4-FFF2-40B4-BE49-F238E27FC236}">
                <a16:creationId xmlns:a16="http://schemas.microsoft.com/office/drawing/2014/main" xmlns="" id="{D23354F2-DF81-46AD-97F7-E551F020F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189FD9A8-44AD-4772-B932-4A7DB530B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pic>
        <p:nvPicPr>
          <p:cNvPr id="29" name="Logo">
            <a:extLst>
              <a:ext uri="{FF2B5EF4-FFF2-40B4-BE49-F238E27FC236}">
                <a16:creationId xmlns:a16="http://schemas.microsoft.com/office/drawing/2014/main" xmlns="" id="{D447C0C5-DE5F-4BF4-B62F-0CCF21E551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3208" y="71959"/>
            <a:ext cx="9625584" cy="6787108"/>
          </a:xfrm>
          <a:prstGeom prst="rect">
            <a:avLst/>
          </a:prstGeom>
        </p:spPr>
      </p:pic>
      <p:pic>
        <p:nvPicPr>
          <p:cNvPr id="3" name="Main Theme">
            <a:hlinkClick r:id="" action="ppaction://media"/>
            <a:extLst>
              <a:ext uri="{FF2B5EF4-FFF2-40B4-BE49-F238E27FC236}">
                <a16:creationId xmlns:a16="http://schemas.microsoft.com/office/drawing/2014/main" xmlns="" id="{073D2775-4FCD-4044-B742-1175254FF5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2479" end="7774.2857"/>
                  <p14:fade in="1750" out="5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5084" y="26736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8039">
            <a:off x="4447212" y="2327921"/>
            <a:ext cx="3297575" cy="2275182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24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941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Дърво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вещество е добър проводник на електричество?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853823" y="27241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577153" y="130968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112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Гума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Дърво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Стъкло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9827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Метал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6561"/>
            <a:chOff x="0" y="2860778"/>
            <a:chExt cx="12192000" cy="12065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9560" y="31349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вещество е добър проводник на електричество?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36066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929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Гума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Дърво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Стъкло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9827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Метал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6561"/>
            <a:chOff x="0" y="2860778"/>
            <a:chExt cx="12192000" cy="12065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9560" y="31349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вещество е добър проводник на електричество?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36066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626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Гума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Дърво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Стъкло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9827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Метал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6561"/>
            <a:chOff x="0" y="2860778"/>
            <a:chExt cx="12192000" cy="12065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9560" y="31349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вещество е добър проводник на електричество?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36066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56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Гума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Дърво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Стъкло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9827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Метал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6561"/>
            <a:chOff x="0" y="2860778"/>
            <a:chExt cx="12192000" cy="12065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9560" y="31349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вещество е добър проводник на електричество?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36066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14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59" y="1372438"/>
              <a:ext cx="2790620" cy="4832092"/>
              <a:chOff x="8262223" y="1304918"/>
              <a:chExt cx="3506827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4809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5102398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7275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81493" y="234484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3750" y="522816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503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08333E-7 -2.59259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състои от органични и неорганичи торове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ъдържа нефт и земен газ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43770" y="5313573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1753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 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hlinkClick r:id="rId13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 състои от пясък, глина, хумус, вода, въздух и минерални вещества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Посочи ВЯРНОТО твърдение. Почвата: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751326" y="31132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853616" y="311320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283616" y="1233676"/>
            <a:ext cx="304800" cy="3048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43770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hlinkClick r:id="rId16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състои от скали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9751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състои от органични и неорганичи торове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43770" y="5313573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1753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 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 състои от пясък, глина, хумус, вода, въздух и минерални вещества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Посочи ВЯРНОТО твърдение. Почвата: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751326" y="31132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53616" y="311320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83616" y="1233676"/>
            <a:ext cx="304800" cy="3048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43770" y="4185358"/>
            <a:ext cx="4524162" cy="929684"/>
            <a:chOff x="1452892" y="4172004"/>
            <a:chExt cx="4524162" cy="929684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3940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състои от органични и неорганични торове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съдържа нефт и земен газ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31559" y="530689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състои от пясък, глина, хумус, вода, въздух и минерални вещества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Посочи ВЯРНОТО твърдение. </a:t>
              </a:r>
              <a:r>
                <a:rPr lang="bg-BG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Почвата</a:t>
              </a:r>
              <a:r>
                <a:rPr lang="bg-BG" sz="2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43834" y="257694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31559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състои от скали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62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състои от органични и неорганични торове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съдържа нефт и земен газ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31559" y="530689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състои от пясък, глина, хумус, вода, въздух и минерални вещества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Посочи ВЯРНОТО твърдение. </a:t>
              </a:r>
              <a:r>
                <a:rPr lang="bg-BG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Почвата</a:t>
              </a:r>
              <a:r>
                <a:rPr lang="bg-BG" sz="2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257694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31559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състои от скали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578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изкипява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замръзва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изпарява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hlinkClick r:id="" action="ppaction://noaction" highlightClick="1">
                <a:snd r:embed="rId14" name="whoosh.wav"/>
              </a:hlinkClick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5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 втечнява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охлаждане водната пара: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943150" y="27241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045440" y="272410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74150" y="1386076"/>
            <a:ext cx="304800" cy="304800"/>
          </a:xfrm>
          <a:prstGeom prst="rect">
            <a:avLst/>
          </a:prstGeom>
        </p:spPr>
      </p:pic>
      <p:pic>
        <p:nvPicPr>
          <p:cNvPr id="6" name="Picture 5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5943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състои от органични и неорганични торове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съдържа нефт и земен газ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31559" y="530689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състои от пясък, глина, хумус, вода, въздух и минерални вещества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Посочи ВЯРНОТО твърдение. </a:t>
              </a:r>
              <a:r>
                <a:rPr lang="bg-BG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Почвата</a:t>
              </a:r>
              <a:r>
                <a:rPr lang="bg-BG" sz="2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257694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31559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състои от скали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135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състои от органични и неорганични торове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съдържа нефт и земен газ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31559" y="530689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състои от пясък, глина, хумус, вода, въздух и минерални вещества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Посочи ВЯРНОТО твърдение. </a:t>
              </a:r>
              <a:r>
                <a:rPr lang="bg-BG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Почвата</a:t>
              </a:r>
              <a:r>
                <a:rPr lang="bg-BG" sz="2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257694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31559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състои от скали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558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59" y="1372438"/>
              <a:ext cx="2790620" cy="4832092"/>
              <a:chOff x="8262223" y="1304918"/>
              <a:chExt cx="3506827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4809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476775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2582" y="234484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3750" y="489352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767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1.11022E-1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Планетите в Слънчевата система обикалят около Слънцето.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Планетите са небесни тела, които светят с отразена светлина.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20000"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Планетите са небесни тела, които се движат по определени орбити.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Планетите са небесни тела, които излъчват собствена светлина.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НЕ се отнася за планетите?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33077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33077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0407" y="1233676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27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20000"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Планетите са небесни тела, които се движат по определени орбити.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Планетите са небесни тела, които излъчват собствена светлина.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НЕ се отнася за планетите?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33077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33077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90407" y="1233676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40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Планетите в Слънчевата система обикалят около Слънцето.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Планетите са небесни тела, които светят с отразена светлина.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Планетите са небесни тела, които се движат по определени орбити.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Планетите са небесни тела, които излъчват собствена светлина.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7861"/>
            <a:chOff x="0" y="2860778"/>
            <a:chExt cx="12192000" cy="12078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676372" y="31362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НЕ се отнася за планетите?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78292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183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Планетите в Слънчевата система обикалят около Слънцето.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Планетите са небесни тела, които светят с отразена светлина.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Планетите са небесни тела, които се движат по определени орбити.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Планетите са небесни тела, които излъчват собствена светлина.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7861"/>
            <a:chOff x="0" y="2860778"/>
            <a:chExt cx="12192000" cy="12078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676372" y="31362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НЕ се отнася за планетите?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78292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662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Планетите в Слънчевата система обикалят около Слънцето.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Планетите са небесни тела, които светят с отразена светлина.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Планетите са небесни тела, които се движат по определени орбити.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Планетите са небесни тела, които излъчват собствена светлина.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7861"/>
            <a:chOff x="0" y="2860778"/>
            <a:chExt cx="12192000" cy="12078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676372" y="31362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НЕ се отнася за планетите?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78292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083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Планетите в Слънчевата система обикалят около Слънцето.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Планетите са небесни тела, които светят с отразена светлина.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Планетите са небесни тела, които се движат по определени орбити.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Планетите са небесни тела, които излъчват собствена светлина.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7861"/>
            <a:chOff x="0" y="2860778"/>
            <a:chExt cx="12192000" cy="12078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676372" y="31362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НЕ се отнася за планетите?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78292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780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59" y="1372438"/>
              <a:ext cx="2790620" cy="4832092"/>
              <a:chOff x="8262223" y="1304918"/>
              <a:chExt cx="3506827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4809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443628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8097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3750" y="456205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46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1.85185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замръзва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800" b="1" dirty="0">
              <a:solidFill>
                <a:srgbClr val="FFC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3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 втечнява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охлаждане водната пара: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943150" y="27241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45440" y="272410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74150" y="1386076"/>
            <a:ext cx="30480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1099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Праволинейно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начупена линия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  <a:endParaRPr lang="de-AT" sz="2800" b="1" dirty="0">
              <a:solidFill>
                <a:srgbClr val="FFC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Кръгово 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675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Криволинейно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се разпространяват слънчевите лъчи?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9116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Праволинейно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675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Криволинейно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се разпространяват слънчевите лъчи?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3022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начупена линия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Кръгово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4399" y="5304089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Праволинейно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се разпространяват слънчевите лъчи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69091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Криволинейно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202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начупена линия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Кръгово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4399" y="5304089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Праволинейно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се разпространяват слънчевите лъчи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69091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Криволинейно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1361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начупена линия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Кръгово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4399" y="5304089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Праволинейно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се разпространяват слънчевите лъчи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69091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Криволинейно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8092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начупена линия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Кръгово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4399" y="5304089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Праволинейно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се разпространяват слънчевите лъчи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69091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Криволинейно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875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21515" cy="5198812"/>
            <a:chOff x="8179724" y="1168053"/>
            <a:chExt cx="3121515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869679" cy="4832092"/>
              <a:chOff x="8262223" y="1304918"/>
              <a:chExt cx="3606176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747446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4111593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5306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6853" y="423736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968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1.85185E-6 L -0.00026 -0.0474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Храна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Суша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Въздух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Температура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коя от думите се назовава среда на живот за организмите?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5169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Суша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Въздух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коя от думите се назовава среда на живот за организмите?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9943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Храна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Въздух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3078" y="530438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Суша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коя от думите се назовава среда на живот за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организмите?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3078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Температура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165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изкипява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замръзва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 изпарява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втечнява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80077"/>
            <a:chOff x="0" y="2860778"/>
            <a:chExt cx="12192000" cy="118007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66474" y="3108514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охлаждане водната пара: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95253" y="21222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07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Храна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Въздух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3078" y="530438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Суша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коя от думите се назовава среда на живот за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организмите?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3078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Температура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510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Храна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Въздух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3078" y="530438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Суша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коя от думите се назовава среда на живот за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организмите?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3078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Температура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6865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Храна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Въздух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3078" y="530438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Суша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коя от думите се назовава среда на живот за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организмите?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3078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Температура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4776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83689" cy="5198812"/>
            <a:chOff x="8179724" y="1168053"/>
            <a:chExt cx="308368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1" y="1372438"/>
              <a:ext cx="2831852" cy="4832092"/>
              <a:chOff x="8262223" y="1304918"/>
              <a:chExt cx="3558640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1" y="1304918"/>
                <a:ext cx="2699912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3770598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09119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2024" y="389636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2024" y="424828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591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3.7037E-7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Тънки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Слабо развити корени.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Гъвкави стъбла.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Дебели, месести листа.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приспособление притежават растенията по сухите места?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79424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79424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945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Тънки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Дебели, месести листа.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приспособление притежават растенията по сухите места?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79424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79424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833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Тънки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Слабо развити корени.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Гъвкави стъбла.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Дебели, месести листа.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приспособление притежават растенията по сухите места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442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Тънки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Слабо развити корени.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Гъвкави стъбла.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Дебели, месести листа.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приспособление притежават растенията по сухите места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357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Тънки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Слабо развити корени.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Гъвкави стъбла.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Дебели, месести листа.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приспособление притежават растенията по сухите места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111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Тънки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Слабо развити корени.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Гъвкави стъбла.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Дебели, месести листа.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приспособление притежават растенията по сухите места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659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изкипява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замръзва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 изпарява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втечнява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80077"/>
            <a:chOff x="0" y="2860778"/>
            <a:chExt cx="12192000" cy="118007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66474" y="3108514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охлаждане водната пара: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95253" y="21222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292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21515" cy="5198812"/>
            <a:chOff x="8179724" y="1168053"/>
            <a:chExt cx="3121515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869679" cy="4832092"/>
              <a:chOff x="8262223" y="1304918"/>
              <a:chExt cx="3606176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74744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3430402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22128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1843" y="35561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xmlns="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220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2.59259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хамелеон, тритон, пеперуда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костенурка, червей, жаба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крокодил, гущер, змия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675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таралеж, змия, охлюв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кой ред има САМО влечуги?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0475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7815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хамелеон, тритон, пеперуда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крокодил, гущер, змия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675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кой ред има САМО влечуги?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75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556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хамелеон, тритон, пеперуда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костенурка, червей, жаба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2892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тарележ, змия, охлюв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762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крокодил, гущер, змия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кой ред има САМО влечуги?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67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хамелеон, тритон, пеперуда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костенурка, червей, жаба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2892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тарележ, змия, охлюв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762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крокодил, гущер, змия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кой ред има САМО влечуги?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709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хамелеон, тритон, пеперуда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костенурка, червей, жаба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2892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тарележ, змия, охлюв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762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крокодил, гущер, змия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кой ред има САМО влечуги?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265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хамелеон, тритон, пеперуда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костенурка, червей, жаба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2892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тарележ, змия, охлюв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762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крокодил, гущер, змия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кой ред има САМО влечуги?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011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90621" cy="4832092"/>
              <a:chOff x="8262223" y="1304918"/>
              <a:chExt cx="3506828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648099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309986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5306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1843" y="322841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xmlns="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xmlns="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082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4.44444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Период, в който настъпва полово съзряване.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Тогава човекът е най-силен и здрав.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20000"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Човек е достигнал пика на развитието си и е най-работоспособен.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Тялото увеличава бързо масата и размера си.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характеризира пубертета?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29148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31438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33224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9870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Период, в който настъпва полово съзряване.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Тялото увеличава бързо масата и размера си.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характеризира пубертета?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29148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31438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33224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0656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изкипява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замръзва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 изпарява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втечнява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80077"/>
            <a:chOff x="0" y="2860778"/>
            <a:chExt cx="12192000" cy="118007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66474" y="3108514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охлаждане водната пара: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95253" y="21222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665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Тогава човекът е най-силен и здрав.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Човек е достигнал пика на развитието си и е най-работоспособен.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531869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Период, в който настъпва полово съзряване. 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характеризира пубертета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85358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Тялото увеличава бързо масата и размера си.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864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Тогава човекът е най-силен и здрав.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Човек е достигнал пика на развитието си и е най-работоспособен.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531869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Период, в който настъпва полово съзряване. 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характеризира пубертета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85358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Тялото увеличава бързо масата и размера си.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019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Тогава човекът е най-силен и здрав.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Човек е достигнал пика на развитието си и е най-работоспособен.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531869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Период, в който настъпва полово съзряване. 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характеризира пубертета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85358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Тялото увеличава бързо масата и размера си.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239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Тогава човекът е най-силен и здрав.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Човек е достигнал пика на развитието си и е най-работоспособен.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531869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Период, в който настъпва полово съзряване. 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характеризира пубертета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85358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Тялото увеличава бързо масата и размера си.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386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200239" cy="5198812"/>
            <a:chOff x="8179724" y="1168053"/>
            <a:chExt cx="320023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948403" cy="4832092"/>
              <a:chOff x="8262223" y="1304918"/>
              <a:chExt cx="3705104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846375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2767724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25851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1843" y="289349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xmlns="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xmlns="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xmlns="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24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3.33333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трева – заек - орел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семена – лалугер - невестулка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пшеница – мишка – смок мишкар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трева – елен - вълк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хранителна верига НЕ е характерна за равнините?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414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семена – лалугер - невестулка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трева – елен - вълк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хранителна верига НЕ е характерна за равнините?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2906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трева – заек - орел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семена – лалугер - невестулка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пшеница – мишка – смок мишкар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трева – елен - вълк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хранителна верига НЕ е характерна за равнините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86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трева – заек - орел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семена – лалугер - невестулка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пшеница – мишка – смок мишкар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трева – елен - вълк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хранителна верига НЕ е характерна за равнините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589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трева – заек - орел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семена – лалугер - невестулка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пшеница – мишка – смок мишкар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трева – елен - вълк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хранителна верига НЕ е характерна за равнините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65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изкипява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замръзва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 изпарява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втечнява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80077"/>
            <a:chOff x="0" y="2860778"/>
            <a:chExt cx="12192000" cy="118007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66474" y="3108514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охлаждане водната пара: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95253" y="21222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742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трева – заек - орел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семена – лалугер - невестулка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пшеница – мишка – смок мишкар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трева – елен - вълк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хранителна верига НЕ е характерна за равнините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150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90621" cy="4832092"/>
              <a:chOff x="8262223" y="1304918"/>
              <a:chExt cx="3506828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648099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2434611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93933" y="157273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1843" y="256038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xmlns="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xmlns="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xmlns="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:a16="http://schemas.microsoft.com/office/drawing/2014/main" xmlns="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603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3.7037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трептене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растеж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въртене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резултат на кой процес се получава звук?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8611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6761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трептене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въртене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резултат на кой процес се получава звук?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8611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0665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растеж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531967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трептене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резултат на кой процес се получава звук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2892" y="4172060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въртене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216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растеж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531967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трептене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резултат на кой процес се получава звук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2892" y="4172060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въртене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6792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растеж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531967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трептене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резултат на кой процес се получава звук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2892" y="4172060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въртене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3525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растеж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531967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трептене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резултат на кой процес се получава звук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2892" y="4172060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въртене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554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21515" cy="5198812"/>
            <a:chOff x="8179724" y="1168053"/>
            <a:chExt cx="3121515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869679" cy="4832092"/>
              <a:chOff x="8262223" y="1304918"/>
              <a:chExt cx="3606176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74744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2098585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16240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1843" y="222996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xmlns="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xmlns="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xmlns="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:a16="http://schemas.microsoft.com/office/drawing/2014/main" xmlns="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Question fininished indicator">
            <a:extLst>
              <a:ext uri="{FF2B5EF4-FFF2-40B4-BE49-F238E27FC236}">
                <a16:creationId xmlns:a16="http://schemas.microsoft.com/office/drawing/2014/main" xmlns="" id="{DA5C6CEC-9DE3-4D04-8152-81F9B36677D7}"/>
              </a:ext>
            </a:extLst>
          </p:cNvPr>
          <p:cNvSpPr/>
          <p:nvPr/>
        </p:nvSpPr>
        <p:spPr>
          <a:xfrm>
            <a:off x="5451843" y="255794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417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3.7037E-7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формата на телата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масата на телата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обема на телата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посоката на движение на телата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променя силата?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982061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084351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666751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120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74365" cy="5198812"/>
            <a:chOff x="8179724" y="1168053"/>
            <a:chExt cx="3074365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1" y="1372438"/>
              <a:ext cx="2822528" cy="4832092"/>
              <a:chOff x="8262223" y="1304918"/>
              <a:chExt cx="3546923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50528" y="5445486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7275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96816" y="175202"/>
            <a:ext cx="595110" cy="595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7284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08333E-7 -2.59259E-6 L -0.00026 -0.0474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2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формата на телата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посоката на движение на телата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променя силата?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982061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84351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666751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4959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формата на телата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масата на телата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обема на телата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посоката на движение на телата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променя силата?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406228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568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формата на телата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масата на телата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обема на телата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посоката на движение на телата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променя силата?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06228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07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формата на телата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масата на телата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обема на телата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посоката на движение на телата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променя силата?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06228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9623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формата на телата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масата на телата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обема на телата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посоката на движение на телата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променя силата?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06228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680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21515" cy="5198812"/>
            <a:chOff x="8179724" y="1168053"/>
            <a:chExt cx="3121515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869679" cy="4832092"/>
              <a:chOff x="8262223" y="1304918"/>
              <a:chExt cx="3606176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74744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1763223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67251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3862" y="18889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xmlns="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xmlns="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xmlns="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:a16="http://schemas.microsoft.com/office/drawing/2014/main" xmlns="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Question fininished indicator">
            <a:extLst>
              <a:ext uri="{FF2B5EF4-FFF2-40B4-BE49-F238E27FC236}">
                <a16:creationId xmlns:a16="http://schemas.microsoft.com/office/drawing/2014/main" xmlns="" id="{DA5C6CEC-9DE3-4D04-8152-81F9B36677D7}"/>
              </a:ext>
            </a:extLst>
          </p:cNvPr>
          <p:cNvSpPr/>
          <p:nvPr/>
        </p:nvSpPr>
        <p:spPr>
          <a:xfrm>
            <a:off x="5451843" y="255794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Question fininished indicator">
            <a:extLst>
              <a:ext uri="{FF2B5EF4-FFF2-40B4-BE49-F238E27FC236}">
                <a16:creationId xmlns:a16="http://schemas.microsoft.com/office/drawing/2014/main" xmlns="" id="{EFA029DA-BA71-407A-9693-1E88EBBD2D9B}"/>
              </a:ext>
            </a:extLst>
          </p:cNvPr>
          <p:cNvSpPr/>
          <p:nvPr/>
        </p:nvSpPr>
        <p:spPr>
          <a:xfrm>
            <a:off x="5451843" y="222996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759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2.96296E-6 L -0.00026 -0.0474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калкан, щука, кефал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делфин, тюлен, цаца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сом, пъстърва, шаран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бяла мряна, скумрия, медуза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от изброените животни живеят в сладководните басейни?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08735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18964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619645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372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калкан, щука, кефал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сом, пъстърва, шаран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от изброените животни живеят в сладководните басейни?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08735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18964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619645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7706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калкан, щука, кефал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делфин, тюлен, цаца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бяла мряна, скумрия, медуза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417696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сом, пъстърва, шаран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от изброените животни живеят в сладководните басейни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</a:t>
              </a:r>
              <a:r>
                <a:rPr lang="de-DE" sz="2000" b="1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342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калкан, щука, кефал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делфин, тюлен, цаца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бяла мряна, скумрия, медуза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417696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сом, пъстърва, шаран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от изброените животни живеят в сладководните басейни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</a:t>
              </a:r>
              <a:r>
                <a:rPr lang="de-DE" sz="2000" b="1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871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Гума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Дърво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Стъкло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вещество е добър проводник на електричество?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7241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7715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7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калкан, щука, кефал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делфин, тюлен, цаца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бяла мряна, скумрия, медуза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417696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сом, пъстърва, шаран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от изброените животни живеят в сладководните басейни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</a:t>
              </a:r>
              <a:r>
                <a:rPr lang="de-DE" sz="2000" b="1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868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калкан, щука, кефал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делфин, тюлен, цаца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бяла мряна, скумрия, медуза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417696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сом, пъстърва, шаран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от изброените животни живеят в сладководните басейни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</a:t>
              </a:r>
              <a:r>
                <a:rPr lang="de-DE" sz="2000" b="1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532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68322" cy="5198812"/>
            <a:chOff x="8179724" y="1168053"/>
            <a:chExt cx="3168322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1" y="1372438"/>
              <a:ext cx="2916485" cy="4832092"/>
              <a:chOff x="8262223" y="1304918"/>
              <a:chExt cx="3664994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806265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1427386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93933" y="145320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3862" y="155188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xmlns="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xmlns="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xmlns="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:a16="http://schemas.microsoft.com/office/drawing/2014/main" xmlns="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Question fininished indicator">
            <a:extLst>
              <a:ext uri="{FF2B5EF4-FFF2-40B4-BE49-F238E27FC236}">
                <a16:creationId xmlns:a16="http://schemas.microsoft.com/office/drawing/2014/main" xmlns="" id="{DA5C6CEC-9DE3-4D04-8152-81F9B36677D7}"/>
              </a:ext>
            </a:extLst>
          </p:cNvPr>
          <p:cNvSpPr/>
          <p:nvPr/>
        </p:nvSpPr>
        <p:spPr>
          <a:xfrm>
            <a:off x="5451843" y="255794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Question fininished indicator">
            <a:extLst>
              <a:ext uri="{FF2B5EF4-FFF2-40B4-BE49-F238E27FC236}">
                <a16:creationId xmlns:a16="http://schemas.microsoft.com/office/drawing/2014/main" xmlns="" id="{EFA029DA-BA71-407A-9693-1E88EBBD2D9B}"/>
              </a:ext>
            </a:extLst>
          </p:cNvPr>
          <p:cNvSpPr/>
          <p:nvPr/>
        </p:nvSpPr>
        <p:spPr>
          <a:xfrm>
            <a:off x="5451843" y="222996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Question fininished indicator">
            <a:extLst>
              <a:ext uri="{FF2B5EF4-FFF2-40B4-BE49-F238E27FC236}">
                <a16:creationId xmlns:a16="http://schemas.microsoft.com/office/drawing/2014/main" xmlns="" id="{336E4B3D-BB4B-410A-BFAE-87D4F4BBF445}"/>
              </a:ext>
            </a:extLst>
          </p:cNvPr>
          <p:cNvSpPr/>
          <p:nvPr/>
        </p:nvSpPr>
        <p:spPr>
          <a:xfrm>
            <a:off x="5451843" y="18877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426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2.96296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Най-ранният стадий от развитието на организма на човек или животно.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Съдържа запаси от хранителни вещества.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20000"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края на развитието си прилича на възрастните организми.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Начало е на нов организъм.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определение НЕ се отнася за зародиша?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08735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18964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772045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257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Най-ранният стадий от развитието на организма на човек или животно.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Съдържа запаси от хранителни вещества.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определение НЕ се отнася за зародиша?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08735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18964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772045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8170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Най-ранният стадий от развитието на организма на човек или животно.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края на развитието си прилича на възрастните организми.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7286" y="532025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Съдържа запаси от хранителни вещества.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определение НЕ се отнася за зародиша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5014" y="4172672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Начало е на нов организъм.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9677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Най-ранният стадий от развитието на организма на човек или животно.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края на развитието си прилича на възрастните организми.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7286" y="532025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Съдържа запаси от хранителни вещества.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определение НЕ се отнася за зародиша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5014" y="4172672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Начало е на нов организъм.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049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Най-ранният стадий от развитието на организма на човек или животно.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края на развитието си прилича на възрастните организми.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7286" y="532025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Съдържа запаси от хранителни вещества.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определение НЕ се отнася за зародиша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5014" y="4172672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Начало е на нов организъм.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5214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Най-ранният стадий от развитието на организма на човек или животно.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края на развитието си прилича на възрастните организми.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7286" y="532025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Съдържа запаси от хранителни вещества.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определение НЕ се отнася за зародиша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5014" y="4172672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Начало е на нов организъм.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810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A863BA34-5A06-487A-8C7F-D340556A9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2CA9A4A1-CDAE-42B1-ABEC-CFE664787F3A}"/>
              </a:ext>
            </a:extLst>
          </p:cNvPr>
          <p:cNvSpPr txBox="1"/>
          <p:nvPr/>
        </p:nvSpPr>
        <p:spPr>
          <a:xfrm>
            <a:off x="1000124" y="509816"/>
            <a:ext cx="10265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wants to be a Millionaire– Links for Sound Download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4126B6F7-37CC-4BB7-A051-44D39A548B0F}"/>
              </a:ext>
            </a:extLst>
          </p:cNvPr>
          <p:cNvSpPr txBox="1"/>
          <p:nvPr/>
        </p:nvSpPr>
        <p:spPr>
          <a:xfrm>
            <a:off x="1000125" y="1639203"/>
            <a:ext cx="94670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https://millionaire.fandom.com/wiki/Music_scores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Main </a:t>
            </a:r>
            <a:r>
              <a:rPr lang="de-AT" sz="2400" dirty="0" err="1">
                <a:solidFill>
                  <a:schemeClr val="bg1"/>
                </a:solidFill>
              </a:rPr>
              <a:t>Theme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5"/>
              </a:rPr>
              <a:t>https://www.soundboard.com/sb/sound/904527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 err="1">
                <a:solidFill>
                  <a:schemeClr val="bg1"/>
                </a:solidFill>
              </a:rPr>
              <a:t>Wrong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answer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6"/>
              </a:rPr>
              <a:t>https://www.soundboard.com/sb/sound/904547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Right </a:t>
            </a:r>
            <a:r>
              <a:rPr lang="de-AT" sz="2400" dirty="0" err="1">
                <a:solidFill>
                  <a:schemeClr val="bg1"/>
                </a:solidFill>
              </a:rPr>
              <a:t>answer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7"/>
              </a:rPr>
              <a:t>https://www.soundboard.com/sb/sound/904544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Call a </a:t>
            </a:r>
            <a:r>
              <a:rPr lang="de-AT" sz="2400" dirty="0" err="1">
                <a:solidFill>
                  <a:schemeClr val="bg1"/>
                </a:solidFill>
              </a:rPr>
              <a:t>friend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8"/>
              </a:rPr>
              <a:t>https://www.soundboard.com/sb/sound/904546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1.000.000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9"/>
              </a:rPr>
              <a:t>https://www.soundboard.com/sb/sound/904542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500.000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0"/>
              </a:rPr>
              <a:t>https://www.soundboard.com/sb/sound/904541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125.000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1"/>
              </a:rPr>
              <a:t>https://www.soundboard.com/sb/sound/904540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64.000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2"/>
              </a:rPr>
              <a:t>https://www.soundboard.com/sb/sound/904539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2.000 – 30.000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3"/>
              </a:rPr>
              <a:t>https://www.soundboard.com/sb/sound/904538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50 – 1000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4"/>
              </a:rPr>
              <a:t>https://www.soundboard.com/sb/sound/904537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Start </a:t>
            </a:r>
            <a:r>
              <a:rPr lang="de-AT" sz="2400" dirty="0" err="1">
                <a:solidFill>
                  <a:schemeClr val="bg1"/>
                </a:solidFill>
              </a:rPr>
              <a:t>sound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5"/>
              </a:rPr>
              <a:t>https://www.soundboard.com/sb/sound/904536</a:t>
            </a:r>
            <a:endParaRPr lang="de-AT" sz="2400" dirty="0">
              <a:solidFill>
                <a:schemeClr val="bg1"/>
              </a:solidFill>
            </a:endParaRPr>
          </a:p>
          <a:p>
            <a:endParaRPr lang="de-AT" dirty="0">
              <a:solidFill>
                <a:schemeClr val="bg1"/>
              </a:solidFill>
            </a:endParaRPr>
          </a:p>
          <a:p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4" name="Grafik 3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355811B1-653B-4060-8BEE-7026D4CD416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0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bg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A039395E52A4481E99A284DD18DE6" ma:contentTypeVersion="13" ma:contentTypeDescription="Create a new document." ma:contentTypeScope="" ma:versionID="f7c8f2b6bf623116b790949cf986e180">
  <xsd:schema xmlns:xsd="http://www.w3.org/2001/XMLSchema" xmlns:xs="http://www.w3.org/2001/XMLSchema" xmlns:p="http://schemas.microsoft.com/office/2006/metadata/properties" xmlns:ns2="23661874-da08-4297-8e9a-86c876574d92" xmlns:ns3="eb47fbde-ef8c-49b4-9b93-508121e91eaa" targetNamespace="http://schemas.microsoft.com/office/2006/metadata/properties" ma:root="true" ma:fieldsID="fbc92a73e89b93c615119b6747aa3677" ns2:_="" ns3:_="">
    <xsd:import namespace="23661874-da08-4297-8e9a-86c876574d92"/>
    <xsd:import namespace="eb47fbde-ef8c-49b4-9b93-508121e91e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61874-da08-4297-8e9a-86c876574d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7fbde-ef8c-49b4-9b93-508121e91e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F34EBA-A5CF-4A96-A902-2AE9B00590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8571CE-DD7B-4429-8FE4-0495FE4EA004}">
  <ds:schemaRefs>
    <ds:schemaRef ds:uri="http://purl.org/dc/terms/"/>
    <ds:schemaRef ds:uri="http://schemas.microsoft.com/office/2006/documentManagement/types"/>
    <ds:schemaRef ds:uri="eb47fbde-ef8c-49b4-9b93-508121e91eaa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23661874-da08-4297-8e9a-86c876574d9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4D300BD-3179-4B5B-86CF-7FBC8E1FC4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61874-da08-4297-8e9a-86c876574d92"/>
    <ds:schemaRef ds:uri="eb47fbde-ef8c-49b4-9b93-508121e91e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3464</Words>
  <Application>Microsoft Office PowerPoint</Application>
  <PresentationFormat>Widescreen</PresentationFormat>
  <Paragraphs>1163</Paragraphs>
  <Slides>99</Slides>
  <Notes>0</Notes>
  <HiddenSlides>70</HiddenSlides>
  <MMClips>154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99</vt:i4>
      </vt:variant>
    </vt:vector>
  </HeadingPairs>
  <TitlesOfParts>
    <vt:vector size="108" baseType="lpstr">
      <vt:lpstr>Abadi Extra Light</vt:lpstr>
      <vt:lpstr>Arial</vt:lpstr>
      <vt:lpstr>Arial Black</vt:lpstr>
      <vt:lpstr>Avenir Next LT Pro</vt:lpstr>
      <vt:lpstr>Calibri</vt:lpstr>
      <vt:lpstr>Calibri Light</vt:lpstr>
      <vt:lpstr>Office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piale</dc:creator>
  <cp:lastModifiedBy>Demetra</cp:lastModifiedBy>
  <cp:revision>155</cp:revision>
  <dcterms:created xsi:type="dcterms:W3CDTF">2020-02-11T13:02:59Z</dcterms:created>
  <dcterms:modified xsi:type="dcterms:W3CDTF">2022-05-11T07:53:39Z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0x010100FC2A039395E52A4481E99A284DD18DE6</vt:lpwstr>
  </property>
  <property fmtid="{D5CDD505-2E9C-101B-9397-08002B2CF9AE}" pid="3" name="Order">
    <vt:r8>10300</vt:r8>
  </property>
</Properties>
</file>