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sldIdLst>
    <p:sldId id="263" r:id="rId7"/>
    <p:sldId id="256" r:id="rId8"/>
    <p:sldId id="305" r:id="rId9"/>
    <p:sldId id="266" r:id="rId10"/>
    <p:sldId id="306" r:id="rId11"/>
    <p:sldId id="307" r:id="rId12"/>
    <p:sldId id="308" r:id="rId13"/>
    <p:sldId id="265" r:id="rId14"/>
    <p:sldId id="267" r:id="rId15"/>
    <p:sldId id="312" r:id="rId16"/>
    <p:sldId id="268" r:id="rId17"/>
    <p:sldId id="309" r:id="rId18"/>
    <p:sldId id="310" r:id="rId19"/>
    <p:sldId id="311" r:id="rId20"/>
    <p:sldId id="269" r:id="rId21"/>
    <p:sldId id="270" r:id="rId22"/>
    <p:sldId id="313" r:id="rId23"/>
    <p:sldId id="271" r:id="rId24"/>
    <p:sldId id="314" r:id="rId25"/>
    <p:sldId id="315" r:id="rId26"/>
    <p:sldId id="316" r:id="rId27"/>
    <p:sldId id="272" r:id="rId28"/>
    <p:sldId id="273" r:id="rId29"/>
    <p:sldId id="317" r:id="rId30"/>
    <p:sldId id="274" r:id="rId31"/>
    <p:sldId id="318" r:id="rId32"/>
    <p:sldId id="319" r:id="rId33"/>
    <p:sldId id="320" r:id="rId34"/>
    <p:sldId id="275" r:id="rId35"/>
    <p:sldId id="276" r:id="rId36"/>
    <p:sldId id="321" r:id="rId37"/>
    <p:sldId id="277" r:id="rId38"/>
    <p:sldId id="322" r:id="rId39"/>
    <p:sldId id="323" r:id="rId40"/>
    <p:sldId id="324" r:id="rId41"/>
    <p:sldId id="278" r:id="rId42"/>
    <p:sldId id="279" r:id="rId43"/>
    <p:sldId id="325" r:id="rId44"/>
    <p:sldId id="280" r:id="rId45"/>
    <p:sldId id="326" r:id="rId46"/>
    <p:sldId id="327" r:id="rId47"/>
    <p:sldId id="328" r:id="rId48"/>
    <p:sldId id="281" r:id="rId49"/>
    <p:sldId id="282" r:id="rId50"/>
    <p:sldId id="329" r:id="rId51"/>
    <p:sldId id="283" r:id="rId52"/>
    <p:sldId id="330" r:id="rId53"/>
    <p:sldId id="331" r:id="rId54"/>
    <p:sldId id="332" r:id="rId55"/>
    <p:sldId id="284" r:id="rId56"/>
    <p:sldId id="285" r:id="rId57"/>
    <p:sldId id="333" r:id="rId58"/>
    <p:sldId id="286" r:id="rId59"/>
    <p:sldId id="334" r:id="rId60"/>
    <p:sldId id="335" r:id="rId61"/>
    <p:sldId id="336" r:id="rId62"/>
    <p:sldId id="287" r:id="rId63"/>
    <p:sldId id="288" r:id="rId64"/>
    <p:sldId id="337" r:id="rId65"/>
    <p:sldId id="289" r:id="rId66"/>
    <p:sldId id="338" r:id="rId67"/>
    <p:sldId id="339" r:id="rId68"/>
    <p:sldId id="340" r:id="rId69"/>
    <p:sldId id="290" r:id="rId70"/>
    <p:sldId id="291" r:id="rId71"/>
    <p:sldId id="341" r:id="rId72"/>
    <p:sldId id="292" r:id="rId73"/>
    <p:sldId id="342" r:id="rId74"/>
    <p:sldId id="343" r:id="rId75"/>
    <p:sldId id="344" r:id="rId76"/>
    <p:sldId id="293" r:id="rId77"/>
    <p:sldId id="294" r:id="rId78"/>
    <p:sldId id="345" r:id="rId79"/>
    <p:sldId id="295" r:id="rId80"/>
    <p:sldId id="346" r:id="rId81"/>
    <p:sldId id="347" r:id="rId82"/>
    <p:sldId id="348" r:id="rId83"/>
    <p:sldId id="296" r:id="rId84"/>
    <p:sldId id="297" r:id="rId85"/>
    <p:sldId id="349" r:id="rId86"/>
    <p:sldId id="298" r:id="rId87"/>
    <p:sldId id="350" r:id="rId88"/>
    <p:sldId id="351" r:id="rId89"/>
    <p:sldId id="352" r:id="rId90"/>
    <p:sldId id="299" r:id="rId91"/>
    <p:sldId id="300" r:id="rId92"/>
    <p:sldId id="353" r:id="rId93"/>
    <p:sldId id="301" r:id="rId94"/>
    <p:sldId id="354" r:id="rId95"/>
    <p:sldId id="355" r:id="rId96"/>
    <p:sldId id="356" r:id="rId97"/>
    <p:sldId id="302" r:id="rId98"/>
    <p:sldId id="303" r:id="rId99"/>
    <p:sldId id="357" r:id="rId100"/>
    <p:sldId id="304" r:id="rId101"/>
    <p:sldId id="358" r:id="rId102"/>
    <p:sldId id="359" r:id="rId103"/>
    <p:sldId id="360" r:id="rId104"/>
    <p:sldId id="257" r:id="rId10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98FE7C4-4244-4827-80FD-14ED3A7FFE39}">
          <p14:sldIdLst>
            <p14:sldId id="263"/>
          </p14:sldIdLst>
        </p14:section>
        <p14:section name="Question 1" id="{0C2AD059-8FD0-444E-9A76-743293FB6357}">
          <p14:sldIdLst>
            <p14:sldId id="256"/>
            <p14:sldId id="305"/>
            <p14:sldId id="266"/>
            <p14:sldId id="306"/>
            <p14:sldId id="307"/>
            <p14:sldId id="308"/>
            <p14:sldId id="265"/>
          </p14:sldIdLst>
        </p14:section>
        <p14:section name="Question 2" id="{F94C211B-F952-4378-80A7-4AE06B71B36D}">
          <p14:sldIdLst>
            <p14:sldId id="267"/>
            <p14:sldId id="312"/>
            <p14:sldId id="268"/>
            <p14:sldId id="309"/>
            <p14:sldId id="310"/>
            <p14:sldId id="311"/>
            <p14:sldId id="269"/>
          </p14:sldIdLst>
        </p14:section>
        <p14:section name="Question 3" id="{11555149-3731-4EC6-94D4-9A9D7B58E4D1}">
          <p14:sldIdLst>
            <p14:sldId id="270"/>
            <p14:sldId id="313"/>
            <p14:sldId id="271"/>
            <p14:sldId id="314"/>
            <p14:sldId id="315"/>
            <p14:sldId id="316"/>
            <p14:sldId id="272"/>
          </p14:sldIdLst>
        </p14:section>
        <p14:section name="Question 4" id="{8BEBECA6-727E-4580-8617-2413B74FC396}">
          <p14:sldIdLst>
            <p14:sldId id="273"/>
            <p14:sldId id="317"/>
            <p14:sldId id="274"/>
            <p14:sldId id="318"/>
            <p14:sldId id="319"/>
            <p14:sldId id="320"/>
            <p14:sldId id="275"/>
          </p14:sldIdLst>
        </p14:section>
        <p14:section name="Question 5" id="{53CBBEB1-45B2-4961-BD7C-6726A4E30DC0}">
          <p14:sldIdLst>
            <p14:sldId id="276"/>
            <p14:sldId id="321"/>
            <p14:sldId id="277"/>
            <p14:sldId id="322"/>
            <p14:sldId id="323"/>
            <p14:sldId id="324"/>
            <p14:sldId id="278"/>
          </p14:sldIdLst>
        </p14:section>
        <p14:section name="Question 6" id="{194A2F3A-854B-4678-A12C-25D93C1D400A}">
          <p14:sldIdLst>
            <p14:sldId id="279"/>
            <p14:sldId id="325"/>
            <p14:sldId id="280"/>
            <p14:sldId id="326"/>
            <p14:sldId id="327"/>
            <p14:sldId id="328"/>
            <p14:sldId id="281"/>
          </p14:sldIdLst>
        </p14:section>
        <p14:section name="Question 7" id="{DA2C8177-AA9A-48CF-8633-1D1FA59D3741}">
          <p14:sldIdLst>
            <p14:sldId id="282"/>
            <p14:sldId id="329"/>
            <p14:sldId id="283"/>
            <p14:sldId id="330"/>
            <p14:sldId id="331"/>
            <p14:sldId id="332"/>
            <p14:sldId id="284"/>
          </p14:sldIdLst>
        </p14:section>
        <p14:section name="Question 8" id="{CE35DB9C-CC45-4C4C-8D0B-C2E6435FE9E8}">
          <p14:sldIdLst>
            <p14:sldId id="285"/>
            <p14:sldId id="333"/>
            <p14:sldId id="286"/>
            <p14:sldId id="334"/>
            <p14:sldId id="335"/>
            <p14:sldId id="336"/>
            <p14:sldId id="287"/>
          </p14:sldIdLst>
        </p14:section>
        <p14:section name="Question 9" id="{A944923D-42D8-4691-A1D6-AF7E7EBE7B58}">
          <p14:sldIdLst>
            <p14:sldId id="288"/>
            <p14:sldId id="337"/>
            <p14:sldId id="289"/>
            <p14:sldId id="338"/>
            <p14:sldId id="339"/>
            <p14:sldId id="340"/>
            <p14:sldId id="290"/>
          </p14:sldIdLst>
        </p14:section>
        <p14:section name="Question 10" id="{7B7E7B87-1D2A-4E32-9251-08C52209F17A}">
          <p14:sldIdLst>
            <p14:sldId id="291"/>
            <p14:sldId id="341"/>
            <p14:sldId id="292"/>
            <p14:sldId id="342"/>
            <p14:sldId id="343"/>
            <p14:sldId id="344"/>
            <p14:sldId id="293"/>
          </p14:sldIdLst>
        </p14:section>
        <p14:section name="Question 11" id="{7B485E14-B764-48EE-AD11-FA313A0F9BFC}">
          <p14:sldIdLst>
            <p14:sldId id="294"/>
            <p14:sldId id="345"/>
            <p14:sldId id="295"/>
            <p14:sldId id="346"/>
            <p14:sldId id="347"/>
            <p14:sldId id="348"/>
            <p14:sldId id="296"/>
          </p14:sldIdLst>
        </p14:section>
        <p14:section name="Question 12" id="{506158D8-BE8A-49BB-B0BE-28B925B1192C}">
          <p14:sldIdLst>
            <p14:sldId id="297"/>
            <p14:sldId id="349"/>
            <p14:sldId id="298"/>
            <p14:sldId id="350"/>
            <p14:sldId id="351"/>
            <p14:sldId id="352"/>
            <p14:sldId id="299"/>
          </p14:sldIdLst>
        </p14:section>
        <p14:section name="Question 13" id="{6B380445-9425-420B-96E0-ACD2CC33EF86}">
          <p14:sldIdLst>
            <p14:sldId id="300"/>
            <p14:sldId id="353"/>
            <p14:sldId id="301"/>
            <p14:sldId id="354"/>
            <p14:sldId id="355"/>
            <p14:sldId id="356"/>
            <p14:sldId id="302"/>
          </p14:sldIdLst>
        </p14:section>
        <p14:section name="Question 14" id="{881FA485-B048-4732-9D9A-6F04F5046E4D}">
          <p14:sldIdLst>
            <p14:sldId id="303"/>
            <p14:sldId id="357"/>
            <p14:sldId id="304"/>
            <p14:sldId id="358"/>
            <p14:sldId id="359"/>
            <p14:sldId id="360"/>
          </p14:sldIdLst>
        </p14:section>
        <p14:section name="More" id="{30FBF9DB-43B1-4F8F-8BFD-79C749845BD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080E1A"/>
    <a:srgbClr val="ECBD43"/>
    <a:srgbClr val="FDC643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0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viewProps" Target="view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ableStyles" Target="tableStyle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Gumpelmeyer" userId="45e238fb-232b-45ab-b38f-a2e16325817a" providerId="ADAL" clId="{4E477C92-17AB-E745-9423-9EDF0687D7DC}"/>
    <pc:docChg chg="delSld modSection">
      <pc:chgData name="Johanna Gumpelmeyer" userId="45e238fb-232b-45ab-b38f-a2e16325817a" providerId="ADAL" clId="{4E477C92-17AB-E745-9423-9EDF0687D7DC}" dt="2022-01-07T12:26:17.449" v="0" actId="2696"/>
      <pc:docMkLst>
        <pc:docMk/>
      </pc:docMkLst>
      <pc:sldChg chg="del">
        <pc:chgData name="Johanna Gumpelmeyer" userId="45e238fb-232b-45ab-b38f-a2e16325817a" providerId="ADAL" clId="{4E477C92-17AB-E745-9423-9EDF0687D7DC}" dt="2022-01-07T12:26:17.449" v="0" actId="2696"/>
        <pc:sldMkLst>
          <pc:docMk/>
          <pc:sldMk cId="349004076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76403C-6719-4FB4-9A5D-D9C38AFC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D7E655-A3B4-4749-9B4A-81794E7E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3CF085-23D1-4B88-B88F-A40E6094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83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5E8E0-AB83-4415-999B-83DF07702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E4CA7D-D9EE-4A3F-9135-9500CAE9E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BE4617-7532-476A-9851-FA29ADDB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FFCA0-D27E-4C9E-9CE3-1FE61066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81FB12-A0BB-4B3F-BF6A-366FC47C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864A61-F763-4EC4-87BD-C5C189C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80C0D-3A2D-4A56-A17A-669464B1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31E47A-9D48-48F5-9920-C8496510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71C288-4FEA-4C10-B41F-427524C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7CCA98-67FA-4C22-80AC-80FB8B0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BC7B7E-61ED-4EB7-A788-BD33D353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CA164E-8A54-46E9-BF0E-9BC9670A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6BF0AD-1843-44C4-A5F9-24E53167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3C3983-5117-4F45-BAF8-0BB06456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2F5523-F168-449A-B791-E1546E63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E8E02-0A5C-4CFC-B364-FC3FE6FD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BCF334-D6CB-4191-81EF-1E336E2FF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9696D5-CB87-44AF-ADED-AEBD601A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2464B7-3214-42B8-9ED7-B51D1D8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9F02A-E2BE-4B1B-A3EF-E4362495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7D7112-2029-4788-9BB2-01E98248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BF875E-B377-4983-ACF8-C9C11846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D8FF2-7D1F-41E3-9E28-22628F2A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F410D6-B96C-4C7C-8760-EE9BE7AC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F5F4BA-3EFE-4058-898D-CBAFF4425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39DF25-4F00-4F13-9A86-5319C4E68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05BFF3-111C-4D45-829B-F8AFB74D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2BFB47-AEA1-49F1-86F7-D2399099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4AA0410-1B51-4211-BC61-B4AF874C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4DC0A-CFB6-462D-9704-CF408F84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003464-753E-4AE2-8657-904FD3AD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3F33CC-F8CD-488D-AD31-5AD2D558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EC949C-D202-4679-8AB2-F7226C82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4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31E78C-F62B-41CC-A52D-0C2C392D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84DB24-C363-4FAB-825B-7BB16925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4910F6-95FB-4C78-A5D5-43F11BBA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0698CF-F73D-45FF-83BE-BCC423F8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5353A3-AA99-40C3-B425-0A092D6C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F017AA-C412-4857-979A-27EABF00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92ABF1-F9CD-44C0-99FD-0AD14916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DA5B26-E244-4C86-B6CE-34D22A38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08AC3B-FFEE-49BC-9C14-D396B833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53CA85-8B21-4BAA-937E-8CF869C6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418F7E-D5E9-42EE-B157-8D4350B6E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EAC4AF-4066-4DE6-9F07-EE763582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739B61-B5E1-4F66-80BA-1023823C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E1FB8A-19E7-4E7D-BEB8-35790901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30794E-DC0E-45F6-957B-C26295DB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0A97BA-0649-48B3-817A-A2E79395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B52924-6AC2-4533-903E-7B86C9155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F9AFCC-F044-4B48-8417-F5816243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08A346-8E56-45DF-9B47-D8C02E4E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6416F9-6C0F-4728-80FF-C3B42429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E2B239-5E36-432D-B173-BA05247A7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555F20-8811-4BE8-840E-CA4A9D4D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299C84-556A-4C22-B122-5F630875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7ADEE6-6C7C-4853-B0D4-4A2A00F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D247C-1310-4482-ADD7-B31FA615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DCADBB-E123-46D8-B59D-F7BA1F08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F9D9AE-CECF-4D09-9E12-7A3FC83D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5AF7F8-4630-4B4E-9734-AA3C7E47D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13.05.2022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96DF4-C95A-45C5-BBAA-61B0355D2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1E38E0-5F81-4C9A-830A-9C2966A4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169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0E12DC-3EE3-417B-A9BF-B358B7BF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2DC154-576B-49CD-95CB-F34F8BBC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9A9D4C-CBB2-4632-94EC-DAECDB31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208D-BB91-4A35-BED0-7942371A61B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A9EE39-9875-49CD-B947-68DBCFC9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06C57C-10BB-4CAF-A4FA-31D20469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1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3.xml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microsoft.com/office/2007/relationships/media" Target="../media/media4.mp3"/><Relationship Id="rId11" Type="http://schemas.openxmlformats.org/officeDocument/2006/relationships/slide" Target="slide14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1.xml"/><Relationship Id="rId6" Type="http://schemas.openxmlformats.org/officeDocument/2006/relationships/slide" Target="slide1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0.xml"/><Relationship Id="rId17" Type="http://schemas.openxmlformats.org/officeDocument/2006/relationships/slide" Target="slide17.xml"/><Relationship Id="rId2" Type="http://schemas.microsoft.com/office/2007/relationships/media" Target="../media/media2.mp3"/><Relationship Id="rId16" Type="http://schemas.openxmlformats.org/officeDocument/2006/relationships/slide" Target="slide19.xml"/><Relationship Id="rId1" Type="http://schemas.openxmlformats.org/officeDocument/2006/relationships/tags" Target="../tags/tag16.xml"/><Relationship Id="rId6" Type="http://schemas.microsoft.com/office/2007/relationships/media" Target="../media/media4.mp3"/><Relationship Id="rId11" Type="http://schemas.openxmlformats.org/officeDocument/2006/relationships/slide" Target="slide21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8.xml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microsoft.com/office/2007/relationships/media" Target="../media/media4.mp3"/><Relationship Id="rId11" Type="http://schemas.openxmlformats.org/officeDocument/2006/relationships/slide" Target="slide21.xml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8.xml"/><Relationship Id="rId6" Type="http://schemas.openxmlformats.org/officeDocument/2006/relationships/slide" Target="slide2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5.xml"/><Relationship Id="rId18" Type="http://schemas.openxmlformats.org/officeDocument/2006/relationships/slide" Target="slide3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.xml"/><Relationship Id="rId17" Type="http://schemas.openxmlformats.org/officeDocument/2006/relationships/image" Target="../media/image4.png"/><Relationship Id="rId2" Type="http://schemas.microsoft.com/office/2007/relationships/media" Target="../media/media2.mp3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slide" Target="slide7.xml"/><Relationship Id="rId5" Type="http://schemas.microsoft.com/office/2007/relationships/media" Target="../media/media3.wav"/><Relationship Id="rId15" Type="http://schemas.openxmlformats.org/officeDocument/2006/relationships/slide" Target="slide4.xml"/><Relationship Id="rId10" Type="http://schemas.openxmlformats.org/officeDocument/2006/relationships/image" Target="../media/image2.png"/><Relationship Id="rId19" Type="http://schemas.openxmlformats.org/officeDocument/2006/relationships/image" Target="../media/image6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2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7.xml"/><Relationship Id="rId17" Type="http://schemas.openxmlformats.org/officeDocument/2006/relationships/slide" Target="slide2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23.xml"/><Relationship Id="rId6" Type="http://schemas.microsoft.com/office/2007/relationships/media" Target="../media/media4.mp3"/><Relationship Id="rId11" Type="http://schemas.openxmlformats.org/officeDocument/2006/relationships/slide" Target="slide28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5.xml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microsoft.com/office/2007/relationships/media" Target="../media/media4.mp3"/><Relationship Id="rId11" Type="http://schemas.openxmlformats.org/officeDocument/2006/relationships/slide" Target="slide26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25.xml"/><Relationship Id="rId6" Type="http://schemas.openxmlformats.org/officeDocument/2006/relationships/slide" Target="slide2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.xml"/><Relationship Id="rId2" Type="http://schemas.microsoft.com/office/2007/relationships/media" Target="../media/media2.mp3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34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5.xml"/><Relationship Id="rId17" Type="http://schemas.openxmlformats.org/officeDocument/2006/relationships/slide" Target="slide31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0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3.xml"/><Relationship Id="rId2" Type="http://schemas.microsoft.com/office/2007/relationships/media" Target="../media/media2.mp3"/><Relationship Id="rId1" Type="http://schemas.openxmlformats.org/officeDocument/2006/relationships/tags" Target="../tags/tag31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2.xml"/><Relationship Id="rId6" Type="http://schemas.openxmlformats.org/officeDocument/2006/relationships/slide" Target="slide3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0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9.xml"/><Relationship Id="rId17" Type="http://schemas.openxmlformats.org/officeDocument/2006/relationships/slide" Target="slide38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7.xml"/><Relationship Id="rId6" Type="http://schemas.microsoft.com/office/2007/relationships/media" Target="../media/media4.mp3"/><Relationship Id="rId11" Type="http://schemas.openxmlformats.org/officeDocument/2006/relationships/slide" Target="slide4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0.xml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microsoft.com/office/2007/relationships/media" Target="../media/media4.mp3"/><Relationship Id="rId11" Type="http://schemas.openxmlformats.org/officeDocument/2006/relationships/slide" Target="slide3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9.xml"/><Relationship Id="rId6" Type="http://schemas.openxmlformats.org/officeDocument/2006/relationships/slide" Target="slide43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.xml"/><Relationship Id="rId6" Type="http://schemas.openxmlformats.org/officeDocument/2006/relationships/slide" Target="slide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9.xml"/><Relationship Id="rId17" Type="http://schemas.openxmlformats.org/officeDocument/2006/relationships/slide" Target="slide45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44.xml"/><Relationship Id="rId6" Type="http://schemas.microsoft.com/office/2007/relationships/media" Target="../media/media4.mp3"/><Relationship Id="rId11" Type="http://schemas.openxmlformats.org/officeDocument/2006/relationships/slide" Target="slide4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6.xml"/><Relationship Id="rId2" Type="http://schemas.microsoft.com/office/2007/relationships/media" Target="../media/media2.mp3"/><Relationship Id="rId1" Type="http://schemas.openxmlformats.org/officeDocument/2006/relationships/tags" Target="../tags/tag45.xml"/><Relationship Id="rId6" Type="http://schemas.microsoft.com/office/2007/relationships/media" Target="../media/media4.mp3"/><Relationship Id="rId11" Type="http://schemas.openxmlformats.org/officeDocument/2006/relationships/slide" Target="slide47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6.xml"/><Relationship Id="rId6" Type="http://schemas.openxmlformats.org/officeDocument/2006/relationships/slide" Target="slide50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5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6.xml"/><Relationship Id="rId17" Type="http://schemas.openxmlformats.org/officeDocument/2006/relationships/slide" Target="slide52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1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3.xml"/><Relationship Id="rId2" Type="http://schemas.microsoft.com/office/2007/relationships/media" Target="../media/media2.mp3"/><Relationship Id="rId1" Type="http://schemas.openxmlformats.org/officeDocument/2006/relationships/tags" Target="../tags/tag52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53.xml"/><Relationship Id="rId6" Type="http://schemas.openxmlformats.org/officeDocument/2006/relationships/slide" Target="slide57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2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3.xml"/><Relationship Id="rId17" Type="http://schemas.openxmlformats.org/officeDocument/2006/relationships/slide" Target="slide59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8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1.xml"/><Relationship Id="rId2" Type="http://schemas.microsoft.com/office/2007/relationships/media" Target="../media/media2.mp3"/><Relationship Id="rId1" Type="http://schemas.openxmlformats.org/officeDocument/2006/relationships/tags" Target="../tags/tag59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0.xml"/><Relationship Id="rId6" Type="http://schemas.openxmlformats.org/officeDocument/2006/relationships/slide" Target="slide64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6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9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8.xml"/><Relationship Id="rId17" Type="http://schemas.openxmlformats.org/officeDocument/2006/relationships/slide" Target="slide66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65.xml"/><Relationship Id="rId6" Type="http://schemas.microsoft.com/office/2007/relationships/media" Target="../media/media4.mp3"/><Relationship Id="rId11" Type="http://schemas.openxmlformats.org/officeDocument/2006/relationships/slide" Target="slide7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7.xml"/><Relationship Id="rId2" Type="http://schemas.microsoft.com/office/2007/relationships/media" Target="../media/media2.mp3"/><Relationship Id="rId1" Type="http://schemas.openxmlformats.org/officeDocument/2006/relationships/tags" Target="../tags/tag66.xml"/><Relationship Id="rId6" Type="http://schemas.microsoft.com/office/2007/relationships/media" Target="../media/media4.mp3"/><Relationship Id="rId11" Type="http://schemas.openxmlformats.org/officeDocument/2006/relationships/slide" Target="slide68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7.xml"/><Relationship Id="rId6" Type="http://schemas.openxmlformats.org/officeDocument/2006/relationships/slide" Target="slide7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7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4.xml"/><Relationship Id="rId17" Type="http://schemas.openxmlformats.org/officeDocument/2006/relationships/slide" Target="slide73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2.xml"/><Relationship Id="rId6" Type="http://schemas.microsoft.com/office/2007/relationships/media" Target="../media/media4.mp3"/><Relationship Id="rId11" Type="http://schemas.openxmlformats.org/officeDocument/2006/relationships/slide" Target="slide7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7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5.xml"/><Relationship Id="rId2" Type="http://schemas.microsoft.com/office/2007/relationships/media" Target="../media/media2.mp3"/><Relationship Id="rId1" Type="http://schemas.openxmlformats.org/officeDocument/2006/relationships/tags" Target="../tags/tag73.xml"/><Relationship Id="rId6" Type="http://schemas.microsoft.com/office/2007/relationships/media" Target="../media/media4.mp3"/><Relationship Id="rId11" Type="http://schemas.openxmlformats.org/officeDocument/2006/relationships/slide" Target="slide7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74.xml"/><Relationship Id="rId6" Type="http://schemas.openxmlformats.org/officeDocument/2006/relationships/slide" Target="slide7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4.xml"/><Relationship Id="rId17" Type="http://schemas.openxmlformats.org/officeDocument/2006/relationships/slide" Target="slide8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9.xml"/><Relationship Id="rId6" Type="http://schemas.microsoft.com/office/2007/relationships/media" Target="../media/media4.mp3"/><Relationship Id="rId11" Type="http://schemas.openxmlformats.org/officeDocument/2006/relationships/slide" Target="slide8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1.xml"/><Relationship Id="rId2" Type="http://schemas.microsoft.com/office/2007/relationships/media" Target="../media/media2.mp3"/><Relationship Id="rId1" Type="http://schemas.openxmlformats.org/officeDocument/2006/relationships/tags" Target="../tags/tag80.xml"/><Relationship Id="rId6" Type="http://schemas.microsoft.com/office/2007/relationships/media" Target="../media/media4.mp3"/><Relationship Id="rId11" Type="http://schemas.openxmlformats.org/officeDocument/2006/relationships/slide" Target="slide8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1.xml"/><Relationship Id="rId6" Type="http://schemas.openxmlformats.org/officeDocument/2006/relationships/slide" Target="slide8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1.xml"/><Relationship Id="rId17" Type="http://schemas.openxmlformats.org/officeDocument/2006/relationships/slide" Target="slide87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86.xml"/><Relationship Id="rId6" Type="http://schemas.microsoft.com/office/2007/relationships/media" Target="../media/media4.mp3"/><Relationship Id="rId11" Type="http://schemas.openxmlformats.org/officeDocument/2006/relationships/slide" Target="slide89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0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8.xml"/><Relationship Id="rId2" Type="http://schemas.microsoft.com/office/2007/relationships/media" Target="../media/media2.mp3"/><Relationship Id="rId1" Type="http://schemas.openxmlformats.org/officeDocument/2006/relationships/tags" Target="../tags/tag87.xml"/><Relationship Id="rId6" Type="http://schemas.microsoft.com/office/2007/relationships/media" Target="../media/media4.mp3"/><Relationship Id="rId11" Type="http://schemas.openxmlformats.org/officeDocument/2006/relationships/slide" Target="slide8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8.xml"/><Relationship Id="rId6" Type="http://schemas.openxmlformats.org/officeDocument/2006/relationships/slide" Target="slide9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1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3.xml"/><Relationship Id="rId17" Type="http://schemas.openxmlformats.org/officeDocument/2006/relationships/slide" Target="slide1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.xml"/><Relationship Id="rId6" Type="http://schemas.microsoft.com/office/2007/relationships/media" Target="../media/media4.mp3"/><Relationship Id="rId11" Type="http://schemas.openxmlformats.org/officeDocument/2006/relationships/slide" Target="slide1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1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9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97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5.xml"/><Relationship Id="rId17" Type="http://schemas.openxmlformats.org/officeDocument/2006/relationships/slide" Target="slide9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3.xml"/><Relationship Id="rId6" Type="http://schemas.microsoft.com/office/2007/relationships/media" Target="../media/media4.mp3"/><Relationship Id="rId11" Type="http://schemas.openxmlformats.org/officeDocument/2006/relationships/slide" Target="slide96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5.xml"/><Relationship Id="rId2" Type="http://schemas.microsoft.com/office/2007/relationships/media" Target="../media/media2.mp3"/><Relationship Id="rId1" Type="http://schemas.openxmlformats.org/officeDocument/2006/relationships/tags" Target="../tags/tag94.xml"/><Relationship Id="rId6" Type="http://schemas.microsoft.com/office/2007/relationships/media" Target="../media/media4.mp3"/><Relationship Id="rId11" Type="http://schemas.openxmlformats.org/officeDocument/2006/relationships/slide" Target="slide96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95.xml"/><Relationship Id="rId6" Type="http://schemas.openxmlformats.org/officeDocument/2006/relationships/slide" Target="slide9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6" TargetMode="External"/><Relationship Id="rId13" Type="http://schemas.openxmlformats.org/officeDocument/2006/relationships/hyperlink" Target="https://www.soundboard.com/sb/sound/904538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oundboard.com/sb/sound/904544" TargetMode="External"/><Relationship Id="rId12" Type="http://schemas.openxmlformats.org/officeDocument/2006/relationships/hyperlink" Target="https://www.soundboard.com/sb/sound/904539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tags" Target="../tags/tag99.xml"/><Relationship Id="rId6" Type="http://schemas.openxmlformats.org/officeDocument/2006/relationships/hyperlink" Target="https://www.soundboard.com/sb/sound/904547" TargetMode="External"/><Relationship Id="rId11" Type="http://schemas.openxmlformats.org/officeDocument/2006/relationships/hyperlink" Target="https://www.soundboard.com/sb/sound/904540" TargetMode="External"/><Relationship Id="rId5" Type="http://schemas.openxmlformats.org/officeDocument/2006/relationships/hyperlink" Target="https://www.soundboard.com/sb/sound/904527" TargetMode="External"/><Relationship Id="rId15" Type="http://schemas.openxmlformats.org/officeDocument/2006/relationships/hyperlink" Target="https://www.soundboard.com/sb/sound/904536" TargetMode="External"/><Relationship Id="rId10" Type="http://schemas.openxmlformats.org/officeDocument/2006/relationships/hyperlink" Target="https://www.soundboard.com/sb/sound/904541" TargetMode="External"/><Relationship Id="rId4" Type="http://schemas.openxmlformats.org/officeDocument/2006/relationships/hyperlink" Target="https://millionaire.fandom.com/wiki/Music_scores" TargetMode="External"/><Relationship Id="rId9" Type="http://schemas.openxmlformats.org/officeDocument/2006/relationships/hyperlink" Target="https://www.soundboard.com/sb/sound/904542" TargetMode="External"/><Relationship Id="rId14" Type="http://schemas.openxmlformats.org/officeDocument/2006/relationships/hyperlink" Target="https://www.soundboard.com/sb/sound/9045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="" xmlns:a16="http://schemas.microsoft.com/office/drawing/2014/main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189FD9A8-44AD-4772-B932-4A7DB530B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pic>
        <p:nvPicPr>
          <p:cNvPr id="29" name="Logo">
            <a:extLst>
              <a:ext uri="{FF2B5EF4-FFF2-40B4-BE49-F238E27FC236}">
                <a16:creationId xmlns="" xmlns:a16="http://schemas.microsoft.com/office/drawing/2014/main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8" y="71959"/>
            <a:ext cx="9625584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="" xmlns:a16="http://schemas.microsoft.com/office/drawing/2014/main" id="{073D2775-4FCD-4044-B742-1175254F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479" end="7774.2857"/>
                  <p14:fade in="1750" out="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5084" y="26736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039">
            <a:off x="4447212" y="2327921"/>
            <a:ext cx="3297575" cy="227518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941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югозападната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източната част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коя част на Балканския полуостров се намира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11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южната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югозападната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северната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източната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коя част на Балканския полуостров се намира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2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южната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югозападната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северната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източната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коя част на Балканския полуостров се намира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южната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югозападната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северната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източната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коя част на Балканския полуостров се намира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южната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югозападната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северната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източната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коя част на Балканския полуостров се намира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1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51023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1493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52281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 планина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3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планина наричат „белите дробове на София“?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hlinkClick r:id="rId16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75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планина наричат „белите дробове на София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4"/>
            <a:chOff x="1452892" y="4172004"/>
            <a:chExt cx="4524162" cy="929684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394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планина наричат „белите дробове на София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6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планина наричат „белите дробове на София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7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живеят в 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обединени от своя произход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Голяма група хора, които говорят на един и същ език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" action="ppaction://noaction" highlightClick="1">
                <a:snd r:embed="rId14" name="whoosh.wav"/>
              </a:hlinkClick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5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от хора, обединени от общи цели и интереси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е общество?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6" name="Picture 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планина наричат „белите дробове на София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13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планина наричат „белите дробове на София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5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76775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2582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489352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6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11022E-1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Самуил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княз Борис Първи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цар Иван Асен Втори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Симеон Велики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Управлението на кой владетел е наречено „Златен век“?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цар Иван Асен Втори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Симеон Велики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Управлението на кой владетел е наречено „Златен век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40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Самуил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княз Борис Първи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Иван Асен Втори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Симеон Велики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Управлението на кой владетел е наречено „Златен век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Самуил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княз Борис Първи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Иван Асен Втори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Симеон Велики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Управлението на кой владетел е наречено „Златен век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6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Самуил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княз Борис Първи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Иван Асен Втори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Симеон Велики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Управлението на кой владетел е наречено „Златен век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8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Самуил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княз Борис Първи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Иван Асен Втори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цар Симеон Велики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Управлението на кой владетел е наречено „Златен век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43628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8097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45620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6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85185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обединени от своя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произход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>
              <a:solidFill>
                <a:srgbClr val="FFC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3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от хора, обединени от общи цели 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интереси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е общество?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09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Априлското въстание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Хайдушкото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  <a:endParaRPr lang="de-AT" sz="2800" b="1" dirty="0">
              <a:solidFill>
                <a:srgbClr val="FFC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Партизанското движение 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Руско-турската война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Бенковски, Райна Попгеоргиева, Христо Ботев са герои от: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11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Априлското въстание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Руско-турската война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Бенковски, Райна Попгеоргиева, Христо Ботев са герои от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022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Хайдушкото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Партизанското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Априлското въстание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Бенковски, Райна Попгеоргиева, Христо Ботев са герои от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Руско-турската 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20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Хайдушкото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Партизанското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Априлското въстание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Бенковски, Райна Попгеоргиева, Христо Ботев са герои от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Руско-турската 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3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Хайдушкото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Партизанското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Априлското въстание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Бенковски, Райна Попгеоргиева, Христо Ботев са герои от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Руско-турската 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09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Хайдушкото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Партизанското движение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Априлското въстание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Георги Бенковски, Райна Попгеоргиева, Христо Ботев са герои от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Руско-турската война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8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747446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11159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6853" y="423736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96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85185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Добруджа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Горнотракийската низина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Дунавската равнина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Житницата на България е: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16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Добруджа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Горнотракийската низина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Житницата на България 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943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Добруджа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Житницата на България 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16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живеят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обединени от своя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произход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говорят на един и същ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език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от хора, обединени от общи цели 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интереси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е общество?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Добруджа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Житницата на България 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51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Добруджа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Житницата на България 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86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Добруджа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Житницата на България 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77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83689" cy="5198812"/>
            <a:chOff x="8179724" y="1168053"/>
            <a:chExt cx="3083689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31852" cy="4832092"/>
              <a:chOff x="8262223" y="1304918"/>
              <a:chExt cx="3558640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1" y="1304918"/>
                <a:ext cx="269991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7705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09119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2024" y="38963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2024" y="424828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59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област Черноморско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Преходната област и област Черноморско крайбрежие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Рило-Родопската и 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кои области основни природни богатства са горите, водите и рудите?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94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Рило-Родопската и Старопланинската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кои области основни природни богатства са горите, водите и рудите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3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Преходната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Рило-Родопската и Старопланинската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кои области основни природни богатства са горите, водите и рудите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4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Преходната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Рило-Родопската и Старопланинската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кои области основни природни богатства са горите, водите и рудите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5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Преходната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Рило-Родопската и Старопланинската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кои области основни природни богатства са горите, водите и рудите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1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 Дунавска равнина и Преходната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 и област Черноморско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Рило-Родопската и Старопланинската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кои области основни природни богатства са горите, водите и рудите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5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живеят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обединени от своя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произход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говорят на един и същ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език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от хора, обединени от общи цели 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интереси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е общество?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9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430402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2128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35561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=""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2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16.04.1879г.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81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16.04.1879г.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5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0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6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06.09.1885г.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22.09.1908г.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03.03.1878г.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16.04.1879г.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коя дата е приета Търновската конституция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09986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322841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=""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=""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8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4.44444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Княз Александър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/Батенберг/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Борис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 Фердинанд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Стефан Стамболов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приема Съединението (1885г.)?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87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Княз Александър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/Батенберг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Стефан Стамболов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приема Съединението (1885г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656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живеят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обединени от своя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произход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говорят на един и същ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език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от хора, обединени от общи цели 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интереси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е общество?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6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Борис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Фердинанд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Княз Александър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/Батенберг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приема Съединението (1885г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Стефан Стамболов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6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Борис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Фердинанд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Княз Александър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/Батенберг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приема Съединението (1885г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Стефан Стамболов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Борис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Фердинанд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Княз Александър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/Батенберг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приема Съединението (1885г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Стефан Стамболов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3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Борис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Цар Фердинанд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Княз Александър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Български /Батенберг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приема Съединението (1885г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Стефан Стамболов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38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200239" cy="5198812"/>
            <a:chOff x="8179724" y="1168053"/>
            <a:chExt cx="3200239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948403" cy="4832092"/>
              <a:chOff x="8262223" y="1304918"/>
              <a:chExt cx="370510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4637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76772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8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89349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=""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=""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=""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2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33333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Парламентарни групи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Министерският съвет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Президентът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Народното събрание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орган обсъжда и приема законите според конституцията?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1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Министерският съвет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Народното събрание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орган обсъжда и приема законите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0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Парламентарни групи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Министерският съвет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Президнетът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Народното събрание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орган обсъжда и приема законите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8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Парламентарни групи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Министерски съвет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Президентът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Народното събрание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орган обсъжда и приема законите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8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Парламентарни групи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Министерският съвет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Президентът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Народното събрание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орган обсъжда и приема законите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живеят в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България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обединени от своя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произход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хора, които говорят на един и същ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език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Голяма група от хора, обединени от общи цели 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интереси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е общество?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4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Парламентарни групи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Министерският съвет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Президентът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Народното събрание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Кой орган обсъжда и приема законите според конституцията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5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43461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57273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56038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=""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=""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=""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=""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7037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Най-ниските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Най-високите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Най-дългите български планини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Най-обширните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 са?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6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Най-високите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Най-обширните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66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Най-ниските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Най-дългите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Най-високите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Най-обширните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21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Най-ниските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Най-дългите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Най-високите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Най-обширните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79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Най-ниските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Най-дългите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Най-високите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Най-обширните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35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Най-ниските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Най-дългите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Най-високите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Най-обширните български планини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55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098585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624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=""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=""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=""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=""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=""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1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Сакар и Странджа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Витоша и Родопите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 и Предбалканът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са най-населените планински земи в България?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2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74365" cy="5198812"/>
            <a:chOff x="8179724" y="1168053"/>
            <a:chExt cx="3074365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22528" cy="4832092"/>
              <a:chOff x="8262223" y="1304918"/>
              <a:chExt cx="3546923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50528" y="54454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96816" y="175202"/>
            <a:ext cx="595110" cy="59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Сакар и Странджа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 и Предбалканът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са най-населените планински земи в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959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Сакар и Странджа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 и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 и Предбалканът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са най-населените планински земи в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6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Сакар и Странджа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 и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 и Предбалканът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са най-населените планински земи в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0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Сакар и Странджа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 и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 и Предбалканът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са най-населените планински земи в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6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Сакар и Странджа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Рила и Пирин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Витоша и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планина и Предбалканът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са най-населените планински земи в България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8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176322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72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862" y="18889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=""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=""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=""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=""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=""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="" xmlns:a16="http://schemas.microsoft.com/office/drawing/2014/main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75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2.96296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 на медни руди в Средна гора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находищата на въглища в Горнотракийската низина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реките Въча и Арда в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са построени ТЕЦ?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72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 на медни руди в Средна гора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находищата на въглища в Горнотракийската низина</a:t>
            </a:r>
            <a:endParaRPr lang="bg-BG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са построени ТЕЦ?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7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медни руди в Средна гора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реките Въча и Арда в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въглища в 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са построени ТЕЦ?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4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медни руди в Средна гора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реките Въча и Арда в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въглища в 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са построени ТЕЦ?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7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южната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югозападната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източната част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северната част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коя част на Балканския полуостров се намира България?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медни руди в Средна гора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реките Въча и Арда в Родопите</a:t>
              </a:r>
              <a:endPara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въглища в 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са построени ТЕЦ?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6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медни руди в Средна гора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реките Въча и Арда в Родопите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находищата на въглища в Горнотракийската низина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са построени ТЕЦ?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3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=""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=""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68322" cy="5198812"/>
            <a:chOff x="8179724" y="1168053"/>
            <a:chExt cx="3168322" cy="5198812"/>
          </a:xfrm>
        </p:grpSpPr>
        <p:sp>
          <p:nvSpPr>
            <p:cNvPr id="12" name="Rechteck 11">
              <a:extLst>
                <a:ext uri="{FF2B5EF4-FFF2-40B4-BE49-F238E27FC236}">
                  <a16:creationId xmlns=""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=""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916485" cy="4832092"/>
              <a:chOff x="8262223" y="1304918"/>
              <a:chExt cx="366499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=""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0626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=""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=""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=""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14273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=""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=""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45320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=""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862" y="155188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=""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=""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=""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=""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=""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=""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=""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=""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=""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="" xmlns:a16="http://schemas.microsoft.com/office/drawing/2014/main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estion fininished indicator">
            <a:extLst>
              <a:ext uri="{FF2B5EF4-FFF2-40B4-BE49-F238E27FC236}">
                <a16:creationId xmlns="" xmlns:a16="http://schemas.microsoft.com/office/drawing/2014/main" id="{336E4B3D-BB4B-410A-BFAE-87D4F4BBF445}"/>
              </a:ext>
            </a:extLst>
          </p:cNvPr>
          <p:cNvSpPr/>
          <p:nvPr/>
        </p:nvSpPr>
        <p:spPr>
          <a:xfrm>
            <a:off x="5451843" y="18877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2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96296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Черноморското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=""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Старопланинската област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намират двата най-големи български града?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25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=""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Черноморското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=""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=""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=""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намират двата най-големи български града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=""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=""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17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Черноморското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намират двата най-големи български града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6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Черноморското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намират двата най-големи български града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Черноморското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намират двата най-големи български града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21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=""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=""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=""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=""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=""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=""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Черноморското крайбрежие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=""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=""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=""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=""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=""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Старопланинската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=""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=""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=""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=""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Преходната област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=""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=""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=""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=""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=""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Къде се намират двата най-големи български града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=""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=""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=""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=""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=""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=""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=""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=""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=""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Дунавската равнина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81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863BA34-5A06-487A-8C7F-D340556A9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1000124" y="509816"/>
            <a:ext cx="102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be a Millionaire– Links for Sound Download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https://millionaire.fandom.com/wiki/Music_scores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Main </a:t>
            </a:r>
            <a:r>
              <a:rPr lang="de-AT" sz="2400" dirty="0" err="1">
                <a:solidFill>
                  <a:schemeClr val="bg1"/>
                </a:solidFill>
              </a:rPr>
              <a:t>Theme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5"/>
              </a:rPr>
              <a:t>https://www.soundboard.com/sb/sound/904527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 err="1">
                <a:solidFill>
                  <a:schemeClr val="bg1"/>
                </a:solidFill>
              </a:rPr>
              <a:t>Wrong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6"/>
              </a:rPr>
              <a:t>https://www.soundboard.com/sb/sound/904547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Right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7"/>
              </a:rPr>
              <a:t>https://www.soundboard.com/sb/sound/904544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Call a </a:t>
            </a:r>
            <a:r>
              <a:rPr lang="de-AT" sz="2400" dirty="0" err="1">
                <a:solidFill>
                  <a:schemeClr val="bg1"/>
                </a:solidFill>
              </a:rPr>
              <a:t>friend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8"/>
              </a:rPr>
              <a:t>https://www.soundboard.com/sb/sound/904546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1.000.000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9"/>
              </a:rPr>
              <a:t>https://www.soundboard.com/sb/sound/904542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0"/>
              </a:rPr>
              <a:t>https://www.soundboard.com/sb/sound/904541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125.000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1"/>
              </a:rPr>
              <a:t>https://www.soundboard.com/sb/sound/904540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64.000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2"/>
              </a:rPr>
              <a:t>https://www.soundboard.com/sb/sound/904539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2.000 – 30.000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3"/>
              </a:rPr>
              <a:t>https://www.soundboard.com/sb/sound/904538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 – 1000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4"/>
              </a:rPr>
              <a:t>https://www.soundboard.com/sb/sound/904537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Start </a:t>
            </a:r>
            <a:r>
              <a:rPr lang="de-AT" sz="2400" dirty="0" err="1">
                <a:solidFill>
                  <a:schemeClr val="bg1"/>
                </a:solidFill>
              </a:rPr>
              <a:t>sound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5"/>
              </a:rPr>
              <a:t>https://www.soundboard.com/sb/sound/904536</a:t>
            </a:r>
            <a:endParaRPr lang="de-AT" sz="2400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355811B1-653B-4060-8BEE-7026D4CD41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039395E52A4481E99A284DD18DE6" ma:contentTypeVersion="13" ma:contentTypeDescription="Create a new document." ma:contentTypeScope="" ma:versionID="f7c8f2b6bf623116b790949cf986e180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fbc92a73e89b93c615119b6747aa3677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34EBA-A5CF-4A96-A902-2AE9B0059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571CE-DD7B-4429-8FE4-0495FE4EA004}">
  <ds:schemaRefs>
    <ds:schemaRef ds:uri="http://purl.org/dc/elements/1.1/"/>
    <ds:schemaRef ds:uri="23661874-da08-4297-8e9a-86c876574d92"/>
    <ds:schemaRef ds:uri="http://schemas.microsoft.com/office/2006/documentManagement/types"/>
    <ds:schemaRef ds:uri="eb47fbde-ef8c-49b4-9b93-508121e91eaa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D300BD-3179-4B5B-86CF-7FBC8E1FC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1874-da08-4297-8e9a-86c876574d92"/>
    <ds:schemaRef ds:uri="eb47fbde-ef8c-49b4-9b93-508121e91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3240</Words>
  <Application>Microsoft Office PowerPoint</Application>
  <PresentationFormat>Widescreen</PresentationFormat>
  <Paragraphs>1163</Paragraphs>
  <Slides>99</Slides>
  <Notes>0</Notes>
  <HiddenSlides>70</HiddenSlides>
  <MMClips>154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Abadi Extra Light</vt:lpstr>
      <vt:lpstr>Arial</vt:lpstr>
      <vt:lpstr>Arial Black</vt:lpstr>
      <vt:lpstr>Avenir Next LT Pro</vt:lpstr>
      <vt:lpstr>Calibri</vt:lpstr>
      <vt:lpstr>Calibri Light</vt:lpstr>
      <vt:lpstr>Office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Demetra</cp:lastModifiedBy>
  <cp:revision>173</cp:revision>
  <dcterms:created xsi:type="dcterms:W3CDTF">2020-02-11T13:02:59Z</dcterms:created>
  <dcterms:modified xsi:type="dcterms:W3CDTF">2022-05-13T17:06:35Z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  <property fmtid="{D5CDD505-2E9C-101B-9397-08002B2CF9AE}" pid="3" name="Order">
    <vt:r8>10300</vt:r8>
  </property>
</Properties>
</file>